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56" r:id="rId1"/>
  </p:sldMasterIdLst>
  <p:notesMasterIdLst>
    <p:notesMasterId r:id="rId3"/>
  </p:notesMasterIdLst>
  <p:sldIdLst>
    <p:sldId id="256" r:id="rId2"/>
  </p:sldIdLst>
  <p:sldSz cx="43200638" cy="32399288"/>
  <p:notesSz cx="6858000" cy="9144000"/>
  <p:defaultTextStyle>
    <a:defPPr>
      <a:defRPr lang="he-IL"/>
    </a:defPPr>
    <a:lvl1pPr algn="r" rtl="1" fontAlgn="base">
      <a:spcBef>
        <a:spcPct val="0"/>
      </a:spcBef>
      <a:spcAft>
        <a:spcPct val="0"/>
      </a:spcAft>
      <a:defRPr kern="1200">
        <a:solidFill>
          <a:schemeClr val="tx1"/>
        </a:solidFill>
        <a:latin typeface="Times New Roman" pitchFamily="18" charset="0"/>
        <a:ea typeface="Times New Roman (Hebrew)" pitchFamily="18" charset="0"/>
        <a:cs typeface="Times New Roman (Hebrew)" pitchFamily="18" charset="0"/>
      </a:defRPr>
    </a:lvl1pPr>
    <a:lvl2pPr marL="2159838" algn="r" rtl="1" fontAlgn="base">
      <a:spcBef>
        <a:spcPct val="0"/>
      </a:spcBef>
      <a:spcAft>
        <a:spcPct val="0"/>
      </a:spcAft>
      <a:defRPr kern="1200">
        <a:solidFill>
          <a:schemeClr val="tx1"/>
        </a:solidFill>
        <a:latin typeface="Times New Roman" pitchFamily="18" charset="0"/>
        <a:ea typeface="Times New Roman (Hebrew)" pitchFamily="18" charset="0"/>
        <a:cs typeface="Times New Roman (Hebrew)" pitchFamily="18" charset="0"/>
      </a:defRPr>
    </a:lvl2pPr>
    <a:lvl3pPr marL="4319676" algn="r" rtl="1" fontAlgn="base">
      <a:spcBef>
        <a:spcPct val="0"/>
      </a:spcBef>
      <a:spcAft>
        <a:spcPct val="0"/>
      </a:spcAft>
      <a:defRPr kern="1200">
        <a:solidFill>
          <a:schemeClr val="tx1"/>
        </a:solidFill>
        <a:latin typeface="Times New Roman" pitchFamily="18" charset="0"/>
        <a:ea typeface="Times New Roman (Hebrew)" pitchFamily="18" charset="0"/>
        <a:cs typeface="Times New Roman (Hebrew)" pitchFamily="18" charset="0"/>
      </a:defRPr>
    </a:lvl3pPr>
    <a:lvl4pPr marL="6479514" algn="r" rtl="1" fontAlgn="base">
      <a:spcBef>
        <a:spcPct val="0"/>
      </a:spcBef>
      <a:spcAft>
        <a:spcPct val="0"/>
      </a:spcAft>
      <a:defRPr kern="1200">
        <a:solidFill>
          <a:schemeClr val="tx1"/>
        </a:solidFill>
        <a:latin typeface="Times New Roman" pitchFamily="18" charset="0"/>
        <a:ea typeface="Times New Roman (Hebrew)" pitchFamily="18" charset="0"/>
        <a:cs typeface="Times New Roman (Hebrew)" pitchFamily="18" charset="0"/>
      </a:defRPr>
    </a:lvl4pPr>
    <a:lvl5pPr marL="8639352" algn="r" rtl="1" fontAlgn="base">
      <a:spcBef>
        <a:spcPct val="0"/>
      </a:spcBef>
      <a:spcAft>
        <a:spcPct val="0"/>
      </a:spcAft>
      <a:defRPr kern="1200">
        <a:solidFill>
          <a:schemeClr val="tx1"/>
        </a:solidFill>
        <a:latin typeface="Times New Roman" pitchFamily="18" charset="0"/>
        <a:ea typeface="Times New Roman (Hebrew)" pitchFamily="18" charset="0"/>
        <a:cs typeface="Times New Roman (Hebrew)" pitchFamily="18" charset="0"/>
      </a:defRPr>
    </a:lvl5pPr>
    <a:lvl6pPr marL="10799190" algn="r" defTabSz="4319676" rtl="1" eaLnBrk="1" latinLnBrk="0" hangingPunct="1">
      <a:defRPr kern="1200">
        <a:solidFill>
          <a:schemeClr val="tx1"/>
        </a:solidFill>
        <a:latin typeface="Times New Roman" pitchFamily="18" charset="0"/>
        <a:ea typeface="Times New Roman (Hebrew)" pitchFamily="18" charset="0"/>
        <a:cs typeface="Times New Roman (Hebrew)" pitchFamily="18" charset="0"/>
      </a:defRPr>
    </a:lvl6pPr>
    <a:lvl7pPr marL="12959028" algn="r" defTabSz="4319676" rtl="1" eaLnBrk="1" latinLnBrk="0" hangingPunct="1">
      <a:defRPr kern="1200">
        <a:solidFill>
          <a:schemeClr val="tx1"/>
        </a:solidFill>
        <a:latin typeface="Times New Roman" pitchFamily="18" charset="0"/>
        <a:ea typeface="Times New Roman (Hebrew)" pitchFamily="18" charset="0"/>
        <a:cs typeface="Times New Roman (Hebrew)" pitchFamily="18" charset="0"/>
      </a:defRPr>
    </a:lvl7pPr>
    <a:lvl8pPr marL="15118866" algn="r" defTabSz="4319676" rtl="1" eaLnBrk="1" latinLnBrk="0" hangingPunct="1">
      <a:defRPr kern="1200">
        <a:solidFill>
          <a:schemeClr val="tx1"/>
        </a:solidFill>
        <a:latin typeface="Times New Roman" pitchFamily="18" charset="0"/>
        <a:ea typeface="Times New Roman (Hebrew)" pitchFamily="18" charset="0"/>
        <a:cs typeface="Times New Roman (Hebrew)" pitchFamily="18" charset="0"/>
      </a:defRPr>
    </a:lvl8pPr>
    <a:lvl9pPr marL="17278704" algn="r" defTabSz="4319676" rtl="1" eaLnBrk="1" latinLnBrk="0" hangingPunct="1">
      <a:defRPr kern="1200">
        <a:solidFill>
          <a:schemeClr val="tx1"/>
        </a:solidFill>
        <a:latin typeface="Times New Roman" pitchFamily="18" charset="0"/>
        <a:ea typeface="Times New Roman (Hebrew)" pitchFamily="18" charset="0"/>
        <a:cs typeface="Times New Roman (Hebrew)" pitchFamily="18" charset="0"/>
      </a:defRPr>
    </a:lvl9pPr>
  </p:defaultTextStyle>
  <p:extLst>
    <p:ext uri="{EFAFB233-063F-42B5-8137-9DF3F51BA10A}">
      <p15:sldGuideLst xmlns:p15="http://schemas.microsoft.com/office/powerpoint/2012/main">
        <p15:guide id="1" orient="horz" pos="10205" userDrawn="1">
          <p15:clr>
            <a:srgbClr val="A4A3A4"/>
          </p15:clr>
        </p15:guide>
        <p15:guide id="2" pos="1360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aximized" horzBarState="maximized">
    <p:restoredLeft sz="91118" autoAdjust="0"/>
    <p:restoredTop sz="94620" autoAdjust="0"/>
  </p:normalViewPr>
  <p:slideViewPr>
    <p:cSldViewPr>
      <p:cViewPr varScale="1">
        <p:scale>
          <a:sx n="17" d="100"/>
          <a:sy n="17" d="100"/>
        </p:scale>
        <p:origin x="1392" y="68"/>
      </p:cViewPr>
      <p:guideLst>
        <p:guide orient="horz" pos="10205"/>
        <p:guide pos="13607"/>
      </p:guideLst>
    </p:cSldViewPr>
  </p:slideViewPr>
  <p:outlineViewPr>
    <p:cViewPr>
      <p:scale>
        <a:sx n="33" d="100"/>
        <a:sy n="33" d="100"/>
      </p:scale>
      <p:origin x="0" y="0"/>
    </p:cViewPr>
  </p:outlineViewPr>
  <p:notesTextViewPr>
    <p:cViewPr>
      <p:scale>
        <a:sx n="3" d="2"/>
        <a:sy n="3" d="2"/>
      </p:scale>
      <p:origin x="0" y="0"/>
    </p:cViewPr>
  </p:notesTextViewPr>
  <p:notesViewPr>
    <p:cSldViewPr>
      <p:cViewPr varScale="1">
        <p:scale>
          <a:sx n="83" d="100"/>
          <a:sy n="83" d="100"/>
        </p:scale>
        <p:origin x="-3096"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yonik\grouped_sampling\evaluation\group_size_to_duration.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yonik\grouped_sampling\evaluation\group_size_to_duration.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he-IL"/>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he-IL" sz="2800" b="1" dirty="0"/>
              <a:t>זמן ריצה בשעות</a:t>
            </a:r>
          </a:p>
          <a:p>
            <a:pPr>
              <a:defRPr/>
            </a:pPr>
            <a:r>
              <a:rPr lang="he-IL" sz="2800" b="1" dirty="0"/>
              <a:t>זמן ריצה נמוך </a:t>
            </a:r>
            <a:r>
              <a:rPr lang="he-IL" sz="2800" b="1" baseline="0" dirty="0"/>
              <a:t>מעיד על אלגוריתם יעיל</a:t>
            </a:r>
            <a:endParaRPr lang="he-IL" sz="2800" b="1" dirty="0"/>
          </a:p>
        </c:rich>
      </c:tx>
      <c:layout>
        <c:manualLayout>
          <c:xMode val="edge"/>
          <c:yMode val="edge"/>
          <c:x val="0.11198915896544284"/>
          <c:y val="0"/>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he-IL"/>
        </a:p>
      </c:txPr>
    </c:title>
    <c:autoTitleDeleted val="0"/>
    <c:plotArea>
      <c:layout/>
      <c:barChart>
        <c:barDir val="col"/>
        <c:grouping val="clustered"/>
        <c:varyColors val="0"/>
        <c:ser>
          <c:idx val="0"/>
          <c:order val="0"/>
          <c:tx>
            <c:strRef>
              <c:f>group_size_to_duration!$B$18</c:f>
              <c:strCache>
                <c:ptCount val="1"/>
                <c:pt idx="0">
                  <c:v>זמן ריצה בשעות</c:v>
                </c:pt>
              </c:strCache>
            </c:strRef>
          </c:tx>
          <c:spPr>
            <a:solidFill>
              <a:schemeClr val="accent1"/>
            </a:solidFill>
            <a:ln>
              <a:noFill/>
            </a:ln>
            <a:effectLst/>
          </c:spPr>
          <c:invertIfNegative val="0"/>
          <c:dLbls>
            <c:dLbl>
              <c:idx val="0"/>
              <c:tx>
                <c:rich>
                  <a:bodyPr/>
                  <a:lstStyle/>
                  <a:p>
                    <a:fld id="{BE9513FE-F97F-4AB5-A4B0-5D3AF74415D4}" type="VALUE">
                      <a:rPr lang="en-US"/>
                      <a:pPr/>
                      <a:t>[ערך]</a:t>
                    </a:fld>
                    <a:endParaRPr lang="he-IL"/>
                  </a:p>
                </c:rich>
              </c:tx>
              <c:dLblPos val="in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9C36-4BB4-B60B-E590980F711D}"/>
                </c:ext>
              </c:extLst>
            </c:dLbl>
            <c:spPr>
              <a:noFill/>
              <a:ln>
                <a:noFill/>
              </a:ln>
              <a:effectLst/>
            </c:spPr>
            <c:txPr>
              <a:bodyPr rot="0" spcFirstLastPara="1" vertOverflow="ellipsis" vert="horz" wrap="square" lIns="38100" tIns="19050" rIns="38100" bIns="19050" anchor="ctr" anchorCtr="1">
                <a:spAutoFit/>
              </a:bodyPr>
              <a:lstStyle/>
              <a:p>
                <a:pPr>
                  <a:defRPr sz="3200" b="1" i="0" u="none" strike="noStrike" kern="1200" baseline="0">
                    <a:solidFill>
                      <a:schemeClr val="tx1">
                        <a:lumMod val="75000"/>
                        <a:lumOff val="25000"/>
                      </a:schemeClr>
                    </a:solidFill>
                    <a:latin typeface="+mn-lt"/>
                    <a:ea typeface="+mn-ea"/>
                    <a:cs typeface="+mn-cs"/>
                  </a:defRPr>
                </a:pPr>
                <a:endParaRPr lang="he-IL"/>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group_size_to_duration!$A$19:$A$20</c:f>
              <c:strCache>
                <c:ptCount val="2"/>
                <c:pt idx="0">
                  <c:v>האלגוריתם                         האוטו-ריגרסיבי</c:v>
                </c:pt>
                <c:pt idx="1">
                  <c:v>דגימה בקבוצות</c:v>
                </c:pt>
              </c:strCache>
            </c:strRef>
          </c:cat>
          <c:val>
            <c:numRef>
              <c:f>group_size_to_duration!$B$19:$B$20</c:f>
              <c:numCache>
                <c:formatCode>0.000</c:formatCode>
                <c:ptCount val="2"/>
                <c:pt idx="0" formatCode="0">
                  <c:v>33</c:v>
                </c:pt>
                <c:pt idx="1">
                  <c:v>2.7952455547120801E-2</c:v>
                </c:pt>
              </c:numCache>
            </c:numRef>
          </c:val>
          <c:extLst>
            <c:ext xmlns:c16="http://schemas.microsoft.com/office/drawing/2014/chart" uri="{C3380CC4-5D6E-409C-BE32-E72D297353CC}">
              <c16:uniqueId val="{00000001-9C36-4BB4-B60B-E590980F711D}"/>
            </c:ext>
          </c:extLst>
        </c:ser>
        <c:dLbls>
          <c:dLblPos val="inEnd"/>
          <c:showLegendKey val="0"/>
          <c:showVal val="1"/>
          <c:showCatName val="0"/>
          <c:showSerName val="0"/>
          <c:showPercent val="0"/>
          <c:showBubbleSize val="0"/>
        </c:dLbls>
        <c:gapWidth val="219"/>
        <c:overlap val="-27"/>
        <c:axId val="1357413439"/>
        <c:axId val="1357414271"/>
      </c:barChart>
      <c:catAx>
        <c:axId val="1357413439"/>
        <c:scaling>
          <c:orientation val="maxMin"/>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endParaRPr lang="he-IL"/>
          </a:p>
        </c:txPr>
        <c:crossAx val="1357414271"/>
        <c:crosses val="autoZero"/>
        <c:auto val="1"/>
        <c:lblAlgn val="ctr"/>
        <c:lblOffset val="100"/>
        <c:noMultiLvlLbl val="0"/>
      </c:catAx>
      <c:valAx>
        <c:axId val="1357414271"/>
        <c:scaling>
          <c:orientation val="minMax"/>
        </c:scaling>
        <c:delete val="0"/>
        <c:axPos val="r"/>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135741343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he-IL"/>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he-IL"/>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n-lt"/>
                <a:ea typeface="+mn-ea"/>
                <a:cs typeface="+mn-cs"/>
              </a:defRPr>
            </a:pPr>
            <a:r>
              <a:rPr lang="he-IL" sz="2800" b="1" i="0" baseline="0" dirty="0">
                <a:effectLst/>
              </a:rPr>
              <a:t>מדדי</a:t>
            </a:r>
            <a:r>
              <a:rPr lang="en-US" sz="2800" b="1" i="0" baseline="0" dirty="0">
                <a:effectLst/>
              </a:rPr>
              <a:t>BERT </a:t>
            </a:r>
            <a:r>
              <a:rPr lang="he-IL" sz="2800" b="1" i="0" baseline="0" dirty="0">
                <a:effectLst/>
              </a:rPr>
              <a:t> ממוצעים </a:t>
            </a:r>
          </a:p>
          <a:p>
            <a:pPr>
              <a:defRPr sz="2800"/>
            </a:pPr>
            <a:r>
              <a:rPr lang="he-IL" sz="2800" b="1" i="0" baseline="0" dirty="0">
                <a:effectLst/>
              </a:rPr>
              <a:t>מדדים גבוהים מעידים על טקסט איכותי</a:t>
            </a:r>
            <a:endParaRPr lang="he-IL" sz="2800" dirty="0">
              <a:effectLst/>
            </a:endParaRPr>
          </a:p>
        </c:rich>
      </c:tx>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n-lt"/>
              <a:ea typeface="+mn-ea"/>
              <a:cs typeface="+mn-cs"/>
            </a:defRPr>
          </a:pPr>
          <a:endParaRPr lang="he-IL"/>
        </a:p>
      </c:txPr>
    </c:title>
    <c:autoTitleDeleted val="0"/>
    <c:plotArea>
      <c:layout/>
      <c:barChart>
        <c:barDir val="col"/>
        <c:grouping val="clustered"/>
        <c:varyColors val="0"/>
        <c:ser>
          <c:idx val="0"/>
          <c:order val="0"/>
          <c:tx>
            <c:strRef>
              <c:f>group_size_to_duration!$A$23</c:f>
              <c:strCache>
                <c:ptCount val="1"/>
                <c:pt idx="0">
                  <c:v>האלגוריתם האוטו-ריגרסיבי</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lumMod val="75000"/>
                        <a:lumOff val="25000"/>
                      </a:schemeClr>
                    </a:solidFill>
                    <a:latin typeface="+mn-lt"/>
                    <a:ea typeface="+mn-ea"/>
                    <a:cs typeface="+mn-cs"/>
                  </a:defRPr>
                </a:pPr>
                <a:endParaRPr lang="he-IL"/>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group_size_to_duration!$B$22:$D$22</c:f>
              <c:strCache>
                <c:ptCount val="3"/>
                <c:pt idx="0">
                  <c:v>BERT_f1</c:v>
                </c:pt>
                <c:pt idx="1">
                  <c:v>BERT_precision</c:v>
                </c:pt>
                <c:pt idx="2">
                  <c:v>BERT_recall</c:v>
                </c:pt>
              </c:strCache>
            </c:strRef>
          </c:cat>
          <c:val>
            <c:numRef>
              <c:f>group_size_to_duration!$B$23:$D$23</c:f>
              <c:numCache>
                <c:formatCode>General</c:formatCode>
                <c:ptCount val="3"/>
                <c:pt idx="0">
                  <c:v>0.65300000000000002</c:v>
                </c:pt>
                <c:pt idx="1">
                  <c:v>0.59899999999999998</c:v>
                </c:pt>
                <c:pt idx="2">
                  <c:v>0.72</c:v>
                </c:pt>
              </c:numCache>
            </c:numRef>
          </c:val>
          <c:extLst>
            <c:ext xmlns:c16="http://schemas.microsoft.com/office/drawing/2014/chart" uri="{C3380CC4-5D6E-409C-BE32-E72D297353CC}">
              <c16:uniqueId val="{00000000-6C53-4040-BC69-A23526D7D20B}"/>
            </c:ext>
          </c:extLst>
        </c:ser>
        <c:ser>
          <c:idx val="1"/>
          <c:order val="1"/>
          <c:tx>
            <c:strRef>
              <c:f>group_size_to_duration!$A$24</c:f>
              <c:strCache>
                <c:ptCount val="1"/>
                <c:pt idx="0">
                  <c:v>דגימה בקבוצות</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accent3"/>
                    </a:solidFill>
                    <a:latin typeface="+mn-lt"/>
                    <a:ea typeface="+mn-ea"/>
                    <a:cs typeface="+mn-cs"/>
                  </a:defRPr>
                </a:pPr>
                <a:endParaRPr lang="he-IL"/>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group_size_to_duration!$B$22:$D$22</c:f>
              <c:strCache>
                <c:ptCount val="3"/>
                <c:pt idx="0">
                  <c:v>BERT_f1</c:v>
                </c:pt>
                <c:pt idx="1">
                  <c:v>BERT_precision</c:v>
                </c:pt>
                <c:pt idx="2">
                  <c:v>BERT_recall</c:v>
                </c:pt>
              </c:strCache>
            </c:strRef>
          </c:cat>
          <c:val>
            <c:numRef>
              <c:f>group_size_to_duration!$B$24:$D$24</c:f>
              <c:numCache>
                <c:formatCode>General</c:formatCode>
                <c:ptCount val="3"/>
                <c:pt idx="0">
                  <c:v>0.747</c:v>
                </c:pt>
                <c:pt idx="1">
                  <c:v>0.74099999999999999</c:v>
                </c:pt>
                <c:pt idx="2">
                  <c:v>0.75600000000000001</c:v>
                </c:pt>
              </c:numCache>
            </c:numRef>
          </c:val>
          <c:extLst>
            <c:ext xmlns:c16="http://schemas.microsoft.com/office/drawing/2014/chart" uri="{C3380CC4-5D6E-409C-BE32-E72D297353CC}">
              <c16:uniqueId val="{00000001-6C53-4040-BC69-A23526D7D20B}"/>
            </c:ext>
          </c:extLst>
        </c:ser>
        <c:dLbls>
          <c:dLblPos val="inEnd"/>
          <c:showLegendKey val="0"/>
          <c:showVal val="1"/>
          <c:showCatName val="0"/>
          <c:showSerName val="0"/>
          <c:showPercent val="0"/>
          <c:showBubbleSize val="0"/>
        </c:dLbls>
        <c:gapWidth val="219"/>
        <c:overlap val="-27"/>
        <c:axId val="1357437567"/>
        <c:axId val="1357439231"/>
      </c:barChart>
      <c:catAx>
        <c:axId val="1357437567"/>
        <c:scaling>
          <c:orientation val="maxMin"/>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he-IL"/>
          </a:p>
        </c:txPr>
        <c:crossAx val="1357439231"/>
        <c:crosses val="autoZero"/>
        <c:auto val="1"/>
        <c:lblAlgn val="ctr"/>
        <c:lblOffset val="100"/>
        <c:noMultiLvlLbl val="0"/>
      </c:catAx>
      <c:valAx>
        <c:axId val="1357439231"/>
        <c:scaling>
          <c:orientation val="minMax"/>
        </c:scaling>
        <c:delete val="0"/>
        <c:axPos val="r"/>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135743756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he-IL"/>
        </a:p>
      </c:txPr>
    </c:legend>
    <c:plotVisOnly val="1"/>
    <c:dispBlanksAs val="gap"/>
    <c:showDLblsOverMax val="0"/>
  </c:chart>
  <c:spPr>
    <a:noFill/>
    <a:ln>
      <a:noFill/>
    </a:ln>
    <a:effectLst/>
  </c:spPr>
  <c:txPr>
    <a:bodyPr/>
    <a:lstStyle/>
    <a:p>
      <a:pPr>
        <a:defRPr/>
      </a:pPr>
      <a:endParaRPr lang="he-I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7200"/>
          </a:xfrm>
          <a:prstGeom prst="rect">
            <a:avLst/>
          </a:prstGeom>
        </p:spPr>
        <p:txBody>
          <a:bodyPr vert="horz" lIns="91440" tIns="45720" rIns="91440" bIns="45720" rtlCol="1"/>
          <a:lstStyle>
            <a:lvl1pPr algn="r">
              <a:defRPr sz="1200"/>
            </a:lvl1pPr>
          </a:lstStyle>
          <a:p>
            <a:endParaRPr lang="he-IL" dirty="0"/>
          </a:p>
        </p:txBody>
      </p:sp>
      <p:sp>
        <p:nvSpPr>
          <p:cNvPr id="3" name="מציין מיקום של תאריך 2"/>
          <p:cNvSpPr>
            <a:spLocks noGrp="1"/>
          </p:cNvSpPr>
          <p:nvPr>
            <p:ph type="dt" idx="1"/>
          </p:nvPr>
        </p:nvSpPr>
        <p:spPr>
          <a:xfrm>
            <a:off x="1588" y="0"/>
            <a:ext cx="2971800" cy="457200"/>
          </a:xfrm>
          <a:prstGeom prst="rect">
            <a:avLst/>
          </a:prstGeom>
        </p:spPr>
        <p:txBody>
          <a:bodyPr vert="horz" lIns="91440" tIns="45720" rIns="91440" bIns="45720" rtlCol="1"/>
          <a:lstStyle>
            <a:lvl1pPr algn="l">
              <a:defRPr sz="1200"/>
            </a:lvl1pPr>
          </a:lstStyle>
          <a:p>
            <a:fld id="{518AA605-2E13-4F84-BE3D-5DADA231BC03}" type="datetimeFigureOut">
              <a:rPr lang="he-IL" smtClean="0"/>
              <a:t>ט"ז/שבט/תשפ"ג</a:t>
            </a:fld>
            <a:endParaRPr lang="he-IL" dirty="0"/>
          </a:p>
        </p:txBody>
      </p:sp>
      <p:sp>
        <p:nvSpPr>
          <p:cNvPr id="4" name="מציין מיקום של תמונת שקופית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1" anchor="ctr"/>
          <a:lstStyle/>
          <a:p>
            <a:endParaRPr lang="he-IL" dirty="0"/>
          </a:p>
        </p:txBody>
      </p:sp>
      <p:sp>
        <p:nvSpPr>
          <p:cNvPr id="5" name="מציין מיקום של הערות 4"/>
          <p:cNvSpPr>
            <a:spLocks noGrp="1"/>
          </p:cNvSpPr>
          <p:nvPr>
            <p:ph type="body" sz="quarter" idx="3"/>
          </p:nvPr>
        </p:nvSpPr>
        <p:spPr>
          <a:xfrm>
            <a:off x="685800" y="4343400"/>
            <a:ext cx="5486400" cy="411480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7200"/>
          </a:xfrm>
          <a:prstGeom prst="rect">
            <a:avLst/>
          </a:prstGeom>
        </p:spPr>
        <p:txBody>
          <a:bodyPr vert="horz" lIns="91440" tIns="45720" rIns="91440" bIns="45720" rtlCol="1" anchor="b"/>
          <a:lstStyle>
            <a:lvl1pPr algn="r">
              <a:defRPr sz="1200"/>
            </a:lvl1pPr>
          </a:lstStyle>
          <a:p>
            <a:endParaRPr lang="he-IL" dirty="0"/>
          </a:p>
        </p:txBody>
      </p:sp>
      <p:sp>
        <p:nvSpPr>
          <p:cNvPr id="7" name="מציין מיקום של מספר שקופית 6"/>
          <p:cNvSpPr>
            <a:spLocks noGrp="1"/>
          </p:cNvSpPr>
          <p:nvPr>
            <p:ph type="sldNum" sz="quarter" idx="5"/>
          </p:nvPr>
        </p:nvSpPr>
        <p:spPr>
          <a:xfrm>
            <a:off x="1588" y="8685213"/>
            <a:ext cx="2971800" cy="457200"/>
          </a:xfrm>
          <a:prstGeom prst="rect">
            <a:avLst/>
          </a:prstGeom>
        </p:spPr>
        <p:txBody>
          <a:bodyPr vert="horz" lIns="91440" tIns="45720" rIns="91440" bIns="45720" rtlCol="1" anchor="b"/>
          <a:lstStyle>
            <a:lvl1pPr algn="l">
              <a:defRPr sz="1200"/>
            </a:lvl1pPr>
          </a:lstStyle>
          <a:p>
            <a:fld id="{13F8ED0B-00C9-4994-A7A9-6F4A855DBAB7}" type="slidenum">
              <a:rPr lang="he-IL" smtClean="0"/>
              <a:t>‹#›</a:t>
            </a:fld>
            <a:endParaRPr lang="he-IL" dirty="0"/>
          </a:p>
        </p:txBody>
      </p:sp>
    </p:spTree>
    <p:extLst>
      <p:ext uri="{BB962C8B-B14F-4D97-AF65-F5344CB8AC3E}">
        <p14:creationId xmlns:p14="http://schemas.microsoft.com/office/powerpoint/2010/main" val="2035797609"/>
      </p:ext>
    </p:extLst>
  </p:cSld>
  <p:clrMap bg1="lt1" tx1="dk1" bg2="lt2" tx2="dk2" accent1="accent1" accent2="accent2" accent3="accent3" accent4="accent4" accent5="accent5" accent6="accent6" hlink="hlink" folHlink="folHlink"/>
  <p:notesStyle>
    <a:lvl1pPr marL="0" algn="r" defTabSz="4319676" rtl="1" eaLnBrk="1" latinLnBrk="0" hangingPunct="1">
      <a:defRPr sz="5699" kern="1200">
        <a:solidFill>
          <a:schemeClr val="tx1"/>
        </a:solidFill>
        <a:latin typeface="+mn-lt"/>
        <a:ea typeface="+mn-ea"/>
        <a:cs typeface="+mn-cs"/>
      </a:defRPr>
    </a:lvl1pPr>
    <a:lvl2pPr marL="2159838" algn="r" defTabSz="4319676" rtl="1" eaLnBrk="1" latinLnBrk="0" hangingPunct="1">
      <a:defRPr sz="5699" kern="1200">
        <a:solidFill>
          <a:schemeClr val="tx1"/>
        </a:solidFill>
        <a:latin typeface="+mn-lt"/>
        <a:ea typeface="+mn-ea"/>
        <a:cs typeface="+mn-cs"/>
      </a:defRPr>
    </a:lvl2pPr>
    <a:lvl3pPr marL="4319676" algn="r" defTabSz="4319676" rtl="1" eaLnBrk="1" latinLnBrk="0" hangingPunct="1">
      <a:defRPr sz="5699" kern="1200">
        <a:solidFill>
          <a:schemeClr val="tx1"/>
        </a:solidFill>
        <a:latin typeface="+mn-lt"/>
        <a:ea typeface="+mn-ea"/>
        <a:cs typeface="+mn-cs"/>
      </a:defRPr>
    </a:lvl3pPr>
    <a:lvl4pPr marL="6479514" algn="r" defTabSz="4319676" rtl="1" eaLnBrk="1" latinLnBrk="0" hangingPunct="1">
      <a:defRPr sz="5699" kern="1200">
        <a:solidFill>
          <a:schemeClr val="tx1"/>
        </a:solidFill>
        <a:latin typeface="+mn-lt"/>
        <a:ea typeface="+mn-ea"/>
        <a:cs typeface="+mn-cs"/>
      </a:defRPr>
    </a:lvl4pPr>
    <a:lvl5pPr marL="8639352" algn="r" defTabSz="4319676" rtl="1" eaLnBrk="1" latinLnBrk="0" hangingPunct="1">
      <a:defRPr sz="5699" kern="1200">
        <a:solidFill>
          <a:schemeClr val="tx1"/>
        </a:solidFill>
        <a:latin typeface="+mn-lt"/>
        <a:ea typeface="+mn-ea"/>
        <a:cs typeface="+mn-cs"/>
      </a:defRPr>
    </a:lvl5pPr>
    <a:lvl6pPr marL="10799190" algn="r" defTabSz="4319676" rtl="1" eaLnBrk="1" latinLnBrk="0" hangingPunct="1">
      <a:defRPr sz="5699" kern="1200">
        <a:solidFill>
          <a:schemeClr val="tx1"/>
        </a:solidFill>
        <a:latin typeface="+mn-lt"/>
        <a:ea typeface="+mn-ea"/>
        <a:cs typeface="+mn-cs"/>
      </a:defRPr>
    </a:lvl6pPr>
    <a:lvl7pPr marL="12959028" algn="r" defTabSz="4319676" rtl="1" eaLnBrk="1" latinLnBrk="0" hangingPunct="1">
      <a:defRPr sz="5699" kern="1200">
        <a:solidFill>
          <a:schemeClr val="tx1"/>
        </a:solidFill>
        <a:latin typeface="+mn-lt"/>
        <a:ea typeface="+mn-ea"/>
        <a:cs typeface="+mn-cs"/>
      </a:defRPr>
    </a:lvl7pPr>
    <a:lvl8pPr marL="15118866" algn="r" defTabSz="4319676" rtl="1" eaLnBrk="1" latinLnBrk="0" hangingPunct="1">
      <a:defRPr sz="5699" kern="1200">
        <a:solidFill>
          <a:schemeClr val="tx1"/>
        </a:solidFill>
        <a:latin typeface="+mn-lt"/>
        <a:ea typeface="+mn-ea"/>
        <a:cs typeface="+mn-cs"/>
      </a:defRPr>
    </a:lvl8pPr>
    <a:lvl9pPr marL="17278704" algn="r" defTabSz="4319676" rtl="1" eaLnBrk="1" latinLnBrk="0" hangingPunct="1">
      <a:defRPr sz="5699"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פריסת היסטוריה ומדעי החברה">
    <p:spTree>
      <p:nvGrpSpPr>
        <p:cNvPr id="1" name=""/>
        <p:cNvGrpSpPr/>
        <p:nvPr/>
      </p:nvGrpSpPr>
      <p:grpSpPr>
        <a:xfrm>
          <a:off x="0" y="0"/>
          <a:ext cx="0" cy="0"/>
          <a:chOff x="0" y="0"/>
          <a:chExt cx="0" cy="0"/>
        </a:xfrm>
      </p:grpSpPr>
      <p:sp>
        <p:nvSpPr>
          <p:cNvPr id="7" name="מציין מיקום של תמונה 6"/>
          <p:cNvSpPr>
            <a:spLocks noGrp="1"/>
          </p:cNvSpPr>
          <p:nvPr>
            <p:ph type="pic" sz="quarter" idx="10"/>
          </p:nvPr>
        </p:nvSpPr>
        <p:spPr>
          <a:xfrm>
            <a:off x="1898447" y="2505279"/>
            <a:ext cx="2351742" cy="2716967"/>
          </a:xfrm>
          <a:prstGeom prst="rect">
            <a:avLst/>
          </a:prstGeom>
        </p:spPr>
        <p:txBody>
          <a:bodyPr lIns="91405" tIns="45700" rIns="91405" bIns="45700"/>
          <a:lstStyle>
            <a:lvl1pPr marL="0" indent="0">
              <a:buNone/>
              <a:defRPr sz="3800"/>
            </a:lvl1pPr>
          </a:lstStyle>
          <a:p>
            <a:pPr lvl="0"/>
            <a:r>
              <a:rPr lang="he-IL" noProof="0" dirty="0"/>
              <a:t>לחץ על הסמל כדי להוסיף תמונה</a:t>
            </a:r>
          </a:p>
        </p:txBody>
      </p:sp>
      <p:sp>
        <p:nvSpPr>
          <p:cNvPr id="12" name="מציין מיקום של תמונה 6"/>
          <p:cNvSpPr>
            <a:spLocks noGrp="1"/>
          </p:cNvSpPr>
          <p:nvPr>
            <p:ph type="pic" sz="quarter" idx="11"/>
          </p:nvPr>
        </p:nvSpPr>
        <p:spPr>
          <a:xfrm>
            <a:off x="1913485" y="5438014"/>
            <a:ext cx="2351742" cy="2716967"/>
          </a:xfrm>
          <a:prstGeom prst="rect">
            <a:avLst/>
          </a:prstGeom>
        </p:spPr>
        <p:txBody>
          <a:bodyPr lIns="91405" tIns="45700" rIns="91405" bIns="45700"/>
          <a:lstStyle>
            <a:lvl1pPr marL="0" indent="0">
              <a:buNone/>
              <a:defRPr sz="3800"/>
            </a:lvl1pPr>
          </a:lstStyle>
          <a:p>
            <a:pPr lvl="0"/>
            <a:r>
              <a:rPr lang="he-IL" noProof="0" dirty="0"/>
              <a:t>לחץ על הסמל כדי להוסיף תמונה</a:t>
            </a:r>
          </a:p>
        </p:txBody>
      </p:sp>
      <p:sp>
        <p:nvSpPr>
          <p:cNvPr id="13" name="מציין מיקום של תמונה 6"/>
          <p:cNvSpPr>
            <a:spLocks noGrp="1"/>
          </p:cNvSpPr>
          <p:nvPr>
            <p:ph type="pic" sz="quarter" idx="12"/>
          </p:nvPr>
        </p:nvSpPr>
        <p:spPr>
          <a:xfrm>
            <a:off x="1905240" y="8351813"/>
            <a:ext cx="2351742" cy="2716967"/>
          </a:xfrm>
          <a:prstGeom prst="rect">
            <a:avLst/>
          </a:prstGeom>
        </p:spPr>
        <p:txBody>
          <a:bodyPr lIns="91405" tIns="45700" rIns="91405" bIns="45700"/>
          <a:lstStyle>
            <a:lvl1pPr marL="0" indent="0">
              <a:buNone/>
              <a:defRPr sz="3800"/>
            </a:lvl1pPr>
          </a:lstStyle>
          <a:p>
            <a:pPr lvl="0"/>
            <a:r>
              <a:rPr lang="he-IL" noProof="0" dirty="0"/>
              <a:t>לחץ על הסמל כדי להוסיף תמונה</a:t>
            </a:r>
          </a:p>
        </p:txBody>
      </p:sp>
      <p:sp>
        <p:nvSpPr>
          <p:cNvPr id="20" name="מציין מיקום טקסט 19"/>
          <p:cNvSpPr>
            <a:spLocks noGrp="1"/>
          </p:cNvSpPr>
          <p:nvPr>
            <p:ph type="body" sz="quarter" idx="13"/>
          </p:nvPr>
        </p:nvSpPr>
        <p:spPr>
          <a:xfrm>
            <a:off x="385159" y="12493873"/>
            <a:ext cx="3843902" cy="1883963"/>
          </a:xfrm>
          <a:prstGeom prst="rect">
            <a:avLst/>
          </a:prstGeom>
        </p:spPr>
        <p:txBody>
          <a:bodyPr lIns="91405" tIns="45700" rIns="91405" bIns="45700"/>
          <a:lstStyle>
            <a:lvl1pPr marL="0" indent="0">
              <a:buNone/>
              <a:defRPr sz="3800" baseline="0"/>
            </a:lvl1pPr>
            <a:lvl2pPr>
              <a:defRPr sz="3800"/>
            </a:lvl2pPr>
            <a:lvl3pPr>
              <a:defRPr sz="3800"/>
            </a:lvl3pPr>
            <a:lvl4pPr>
              <a:defRPr sz="3800"/>
            </a:lvl4pPr>
            <a:lvl5pPr>
              <a:defRPr sz="3800"/>
            </a:lvl5pPr>
          </a:lstStyle>
          <a:p>
            <a:pPr lvl="0"/>
            <a:r>
              <a:rPr lang="he-IL"/>
              <a:t>לחץ כדי לערוך סגנונות טקסט של תבנית בסיס</a:t>
            </a:r>
          </a:p>
        </p:txBody>
      </p:sp>
      <p:sp>
        <p:nvSpPr>
          <p:cNvPr id="22" name="מציין מיקום טקסט 19"/>
          <p:cNvSpPr>
            <a:spLocks noGrp="1"/>
          </p:cNvSpPr>
          <p:nvPr>
            <p:ph type="body" sz="quarter" idx="14"/>
          </p:nvPr>
        </p:nvSpPr>
        <p:spPr>
          <a:xfrm>
            <a:off x="385159" y="15786707"/>
            <a:ext cx="3843902" cy="1871931"/>
          </a:xfrm>
          <a:prstGeom prst="rect">
            <a:avLst/>
          </a:prstGeom>
        </p:spPr>
        <p:txBody>
          <a:bodyPr lIns="91405" tIns="45700" rIns="91405" bIns="45700"/>
          <a:lstStyle>
            <a:lvl1pPr marL="0" indent="0">
              <a:buNone/>
              <a:defRPr sz="3800" baseline="0"/>
            </a:lvl1pPr>
            <a:lvl2pPr>
              <a:defRPr sz="3800"/>
            </a:lvl2pPr>
            <a:lvl3pPr>
              <a:defRPr sz="3800"/>
            </a:lvl3pPr>
            <a:lvl4pPr>
              <a:defRPr sz="3800"/>
            </a:lvl4pPr>
            <a:lvl5pPr>
              <a:defRPr sz="3800"/>
            </a:lvl5pPr>
          </a:lstStyle>
          <a:p>
            <a:pPr lvl="0"/>
            <a:r>
              <a:rPr lang="he-IL"/>
              <a:t>לחץ כדי לערוך סגנונות טקסט של תבנית בסיס</a:t>
            </a:r>
          </a:p>
        </p:txBody>
      </p:sp>
      <p:sp>
        <p:nvSpPr>
          <p:cNvPr id="24" name="מציין מיקום טקסט 19"/>
          <p:cNvSpPr>
            <a:spLocks noGrp="1"/>
          </p:cNvSpPr>
          <p:nvPr>
            <p:ph type="body" sz="quarter" idx="15"/>
          </p:nvPr>
        </p:nvSpPr>
        <p:spPr>
          <a:xfrm>
            <a:off x="385159" y="21767894"/>
            <a:ext cx="3843902" cy="1885579"/>
          </a:xfrm>
          <a:prstGeom prst="rect">
            <a:avLst/>
          </a:prstGeom>
        </p:spPr>
        <p:txBody>
          <a:bodyPr lIns="91405" tIns="45700" rIns="91405" bIns="45700"/>
          <a:lstStyle>
            <a:lvl1pPr marL="0" indent="0">
              <a:buNone/>
              <a:defRPr sz="3800" baseline="0"/>
            </a:lvl1pPr>
            <a:lvl2pPr>
              <a:defRPr sz="3800"/>
            </a:lvl2pPr>
            <a:lvl3pPr>
              <a:defRPr sz="3800"/>
            </a:lvl3pPr>
            <a:lvl4pPr>
              <a:defRPr sz="3800"/>
            </a:lvl4pPr>
            <a:lvl5pPr>
              <a:defRPr sz="3800"/>
            </a:lvl5pPr>
          </a:lstStyle>
          <a:p>
            <a:pPr lvl="0"/>
            <a:r>
              <a:rPr lang="he-IL"/>
              <a:t>לחץ כדי לערוך סגנונות טקסט של תבנית בסיס</a:t>
            </a:r>
          </a:p>
        </p:txBody>
      </p:sp>
      <p:sp>
        <p:nvSpPr>
          <p:cNvPr id="25" name="מציין מיקום טקסט 19"/>
          <p:cNvSpPr>
            <a:spLocks noGrp="1"/>
          </p:cNvSpPr>
          <p:nvPr>
            <p:ph type="body" sz="quarter" idx="16"/>
          </p:nvPr>
        </p:nvSpPr>
        <p:spPr>
          <a:xfrm>
            <a:off x="360298" y="29483394"/>
            <a:ext cx="3843902" cy="1315001"/>
          </a:xfrm>
          <a:prstGeom prst="rect">
            <a:avLst/>
          </a:prstGeom>
        </p:spPr>
        <p:txBody>
          <a:bodyPr lIns="91405" tIns="45700" rIns="91405" bIns="45700"/>
          <a:lstStyle>
            <a:lvl1pPr marL="0" indent="0">
              <a:buNone/>
              <a:defRPr sz="3800" baseline="0"/>
            </a:lvl1pPr>
            <a:lvl2pPr>
              <a:defRPr sz="3800"/>
            </a:lvl2pPr>
            <a:lvl3pPr>
              <a:defRPr sz="3800"/>
            </a:lvl3pPr>
            <a:lvl4pPr>
              <a:defRPr sz="3800"/>
            </a:lvl4pPr>
            <a:lvl5pPr>
              <a:defRPr sz="3800"/>
            </a:lvl5pPr>
          </a:lstStyle>
          <a:p>
            <a:pPr lvl="0"/>
            <a:r>
              <a:rPr lang="he-IL"/>
              <a:t>לחץ כדי לערוך סגנונות טקסט של תבנית בסיס</a:t>
            </a:r>
          </a:p>
        </p:txBody>
      </p:sp>
      <p:sp>
        <p:nvSpPr>
          <p:cNvPr id="67" name="מציין מיקום טקסט 66"/>
          <p:cNvSpPr>
            <a:spLocks noGrp="1"/>
          </p:cNvSpPr>
          <p:nvPr>
            <p:ph type="body" sz="quarter" idx="18" hasCustomPrompt="1"/>
          </p:nvPr>
        </p:nvSpPr>
        <p:spPr>
          <a:xfrm>
            <a:off x="7272306" y="5616023"/>
            <a:ext cx="30384027" cy="1512592"/>
          </a:xfrm>
          <a:prstGeom prst="rect">
            <a:avLst/>
          </a:prstGeom>
        </p:spPr>
        <p:txBody>
          <a:bodyPr wrap="square" tIns="0" bIns="0" anchor="b" anchorCtr="1"/>
          <a:lstStyle>
            <a:lvl1pPr algn="ctr">
              <a:defRPr sz="10000" b="1"/>
            </a:lvl1pPr>
          </a:lstStyle>
          <a:p>
            <a:pPr lvl="0"/>
            <a:r>
              <a:rPr lang="he-IL" dirty="0"/>
              <a:t>כותרת משנה – אם יש</a:t>
            </a:r>
          </a:p>
        </p:txBody>
      </p:sp>
      <p:sp>
        <p:nvSpPr>
          <p:cNvPr id="5" name="מציין מיקום טקסט 4"/>
          <p:cNvSpPr>
            <a:spLocks noGrp="1"/>
          </p:cNvSpPr>
          <p:nvPr>
            <p:ph type="body" sz="quarter" idx="20"/>
          </p:nvPr>
        </p:nvSpPr>
        <p:spPr>
          <a:xfrm>
            <a:off x="31676509" y="8278783"/>
            <a:ext cx="7704876" cy="18431341"/>
          </a:xfrm>
          <a:prstGeom prst="rect">
            <a:avLst/>
          </a:prstGeom>
        </p:spPr>
        <p:txBody>
          <a:bodyPr/>
          <a:lstStyle>
            <a:lvl1pPr marL="0" marR="0" indent="0" algn="r" defTabSz="4313041" rtl="1" eaLnBrk="0" fontAlgn="base" latinLnBrk="0" hangingPunct="0">
              <a:lnSpc>
                <a:spcPct val="100000"/>
              </a:lnSpc>
              <a:spcBef>
                <a:spcPct val="20000"/>
              </a:spcBef>
              <a:spcAft>
                <a:spcPct val="0"/>
              </a:spcAft>
              <a:buClrTx/>
              <a:buSzTx/>
              <a:buFontTx/>
              <a:buNone/>
              <a:tabLst/>
              <a:defRPr lang="he-IL" sz="2800" baseline="0">
                <a:solidFill>
                  <a:schemeClr val="tx1"/>
                </a:solidFill>
                <a:latin typeface="Calibri" panose="020F0502020204030204" pitchFamily="34" charset="0"/>
                <a:ea typeface="+mn-ea"/>
                <a:cs typeface="Arial" charset="0"/>
              </a:defRPr>
            </a:lvl1pPr>
          </a:lstStyle>
          <a:p>
            <a:pPr marL="0" marR="0" lvl="0" indent="0" algn="r" defTabSz="4313041" rtl="1" eaLnBrk="0" fontAlgn="base" latinLnBrk="0" hangingPunct="0">
              <a:lnSpc>
                <a:spcPct val="100000"/>
              </a:lnSpc>
              <a:spcBef>
                <a:spcPct val="20000"/>
              </a:spcBef>
              <a:spcAft>
                <a:spcPct val="0"/>
              </a:spcAft>
              <a:buClrTx/>
              <a:buSzTx/>
              <a:buFontTx/>
              <a:buNone/>
              <a:tabLst/>
              <a:defRPr/>
            </a:pPr>
            <a:r>
              <a:rPr lang="he-IL"/>
              <a:t>לחץ כדי לערוך סגנונות טקסט של תבנית בסיס</a:t>
            </a:r>
          </a:p>
        </p:txBody>
      </p:sp>
      <p:sp>
        <p:nvSpPr>
          <p:cNvPr id="17" name="מציין מיקום טקסט 4"/>
          <p:cNvSpPr>
            <a:spLocks noGrp="1"/>
          </p:cNvSpPr>
          <p:nvPr>
            <p:ph type="body" sz="quarter" idx="21"/>
          </p:nvPr>
        </p:nvSpPr>
        <p:spPr>
          <a:xfrm>
            <a:off x="5347627" y="8177491"/>
            <a:ext cx="7704876" cy="18431341"/>
          </a:xfrm>
          <a:prstGeom prst="rect">
            <a:avLst/>
          </a:prstGeom>
        </p:spPr>
        <p:txBody>
          <a:bodyPr/>
          <a:lstStyle>
            <a:lvl1pPr marL="0" marR="0" indent="0" algn="r" defTabSz="4313041" rtl="1" eaLnBrk="0" fontAlgn="base" latinLnBrk="0" hangingPunct="0">
              <a:lnSpc>
                <a:spcPct val="100000"/>
              </a:lnSpc>
              <a:spcBef>
                <a:spcPct val="20000"/>
              </a:spcBef>
              <a:spcAft>
                <a:spcPct val="0"/>
              </a:spcAft>
              <a:buClrTx/>
              <a:buSzTx/>
              <a:buFontTx/>
              <a:buNone/>
              <a:tabLst/>
              <a:defRPr sz="2800"/>
            </a:lvl1pPr>
          </a:lstStyle>
          <a:p>
            <a:pPr marL="0" marR="0" lvl="0" indent="0" algn="r" defTabSz="4313041" rtl="1" eaLnBrk="0" fontAlgn="base" latinLnBrk="0" hangingPunct="0">
              <a:lnSpc>
                <a:spcPct val="100000"/>
              </a:lnSpc>
              <a:spcBef>
                <a:spcPct val="20000"/>
              </a:spcBef>
              <a:spcAft>
                <a:spcPct val="0"/>
              </a:spcAft>
              <a:buClrTx/>
              <a:buSzTx/>
              <a:buFontTx/>
              <a:buNone/>
              <a:tabLst/>
              <a:defRPr/>
            </a:pPr>
            <a:r>
              <a:rPr lang="he-IL"/>
              <a:t>לחץ כדי לערוך סגנונות טקסט של תבנית בסיס</a:t>
            </a:r>
          </a:p>
        </p:txBody>
      </p:sp>
      <p:sp>
        <p:nvSpPr>
          <p:cNvPr id="18" name="מציין מיקום טקסט 4"/>
          <p:cNvSpPr>
            <a:spLocks noGrp="1"/>
          </p:cNvSpPr>
          <p:nvPr>
            <p:ph type="body" sz="quarter" idx="22"/>
          </p:nvPr>
        </p:nvSpPr>
        <p:spPr>
          <a:xfrm>
            <a:off x="13968313" y="8207931"/>
            <a:ext cx="7704876" cy="18431341"/>
          </a:xfrm>
          <a:prstGeom prst="rect">
            <a:avLst/>
          </a:prstGeom>
        </p:spPr>
        <p:txBody>
          <a:bodyPr/>
          <a:lstStyle>
            <a:lvl1pPr marL="0" marR="0" indent="0" algn="r" defTabSz="4313041" rtl="1" eaLnBrk="0" fontAlgn="base" latinLnBrk="0" hangingPunct="0">
              <a:lnSpc>
                <a:spcPct val="100000"/>
              </a:lnSpc>
              <a:spcBef>
                <a:spcPct val="20000"/>
              </a:spcBef>
              <a:spcAft>
                <a:spcPct val="0"/>
              </a:spcAft>
              <a:buClrTx/>
              <a:buSzTx/>
              <a:buFontTx/>
              <a:buNone/>
              <a:tabLst/>
              <a:defRPr lang="he-IL" sz="2800" baseline="0">
                <a:solidFill>
                  <a:schemeClr val="tx1"/>
                </a:solidFill>
                <a:latin typeface="Calibri" panose="020F0502020204030204" pitchFamily="34" charset="0"/>
                <a:ea typeface="+mn-ea"/>
                <a:cs typeface="Arial" charset="0"/>
              </a:defRPr>
            </a:lvl1pPr>
          </a:lstStyle>
          <a:p>
            <a:pPr marL="0" marR="0" lvl="0" indent="0" algn="r" defTabSz="4313041" rtl="1" eaLnBrk="0" fontAlgn="base" latinLnBrk="0" hangingPunct="0">
              <a:lnSpc>
                <a:spcPct val="100000"/>
              </a:lnSpc>
              <a:spcBef>
                <a:spcPct val="20000"/>
              </a:spcBef>
              <a:spcAft>
                <a:spcPct val="0"/>
              </a:spcAft>
              <a:buClrTx/>
              <a:buSzTx/>
              <a:buFontTx/>
              <a:buNone/>
              <a:tabLst/>
              <a:defRPr/>
            </a:pPr>
            <a:r>
              <a:rPr lang="he-IL"/>
              <a:t>לחץ כדי לערוך סגנונות טקסט של תבנית בסיס</a:t>
            </a:r>
          </a:p>
        </p:txBody>
      </p:sp>
      <p:sp>
        <p:nvSpPr>
          <p:cNvPr id="19" name="מציין מיקום טקסט 4"/>
          <p:cNvSpPr>
            <a:spLocks noGrp="1"/>
          </p:cNvSpPr>
          <p:nvPr>
            <p:ph type="body" sz="quarter" idx="23"/>
          </p:nvPr>
        </p:nvSpPr>
        <p:spPr>
          <a:xfrm>
            <a:off x="22824320" y="8207931"/>
            <a:ext cx="7704876" cy="18431341"/>
          </a:xfrm>
          <a:prstGeom prst="rect">
            <a:avLst/>
          </a:prstGeom>
        </p:spPr>
        <p:txBody>
          <a:bodyPr/>
          <a:lstStyle>
            <a:lvl1pPr marL="0" marR="0" indent="0" algn="r" defTabSz="4313041" rtl="1" eaLnBrk="0" fontAlgn="base" latinLnBrk="0" hangingPunct="0">
              <a:lnSpc>
                <a:spcPct val="100000"/>
              </a:lnSpc>
              <a:spcBef>
                <a:spcPct val="20000"/>
              </a:spcBef>
              <a:spcAft>
                <a:spcPct val="0"/>
              </a:spcAft>
              <a:buClrTx/>
              <a:buSzTx/>
              <a:buFontTx/>
              <a:buNone/>
              <a:tabLst/>
              <a:defRPr sz="2800" baseline="0">
                <a:latin typeface="Calibri" panose="020F0502020204030204" pitchFamily="34" charset="0"/>
              </a:defRPr>
            </a:lvl1pPr>
          </a:lstStyle>
          <a:p>
            <a:pPr marL="0" marR="0" lvl="0" indent="0" algn="r" defTabSz="4313041" rtl="1" eaLnBrk="0" fontAlgn="base" latinLnBrk="0" hangingPunct="0">
              <a:lnSpc>
                <a:spcPct val="100000"/>
              </a:lnSpc>
              <a:spcBef>
                <a:spcPct val="20000"/>
              </a:spcBef>
              <a:spcAft>
                <a:spcPct val="0"/>
              </a:spcAft>
              <a:buClrTx/>
              <a:buSzTx/>
              <a:buFontTx/>
              <a:buNone/>
              <a:tabLst/>
              <a:defRPr/>
            </a:pPr>
            <a:r>
              <a:rPr lang="he-IL"/>
              <a:t>לחץ כדי לערוך סגנונות טקסט של תבנית בסיס</a:t>
            </a:r>
          </a:p>
        </p:txBody>
      </p:sp>
      <p:sp>
        <p:nvSpPr>
          <p:cNvPr id="16" name="מציין מיקום טקסט 19"/>
          <p:cNvSpPr>
            <a:spLocks noGrp="1"/>
          </p:cNvSpPr>
          <p:nvPr>
            <p:ph type="body" sz="quarter" idx="24"/>
          </p:nvPr>
        </p:nvSpPr>
        <p:spPr>
          <a:xfrm>
            <a:off x="394205" y="19079541"/>
            <a:ext cx="3843902" cy="1315001"/>
          </a:xfrm>
          <a:prstGeom prst="rect">
            <a:avLst/>
          </a:prstGeom>
        </p:spPr>
        <p:txBody>
          <a:bodyPr lIns="91405" tIns="45700" rIns="91405" bIns="45700"/>
          <a:lstStyle>
            <a:lvl1pPr marL="0" indent="0">
              <a:buNone/>
              <a:defRPr sz="3800" baseline="0"/>
            </a:lvl1pPr>
            <a:lvl2pPr>
              <a:defRPr sz="3800"/>
            </a:lvl2pPr>
            <a:lvl3pPr>
              <a:defRPr sz="3800"/>
            </a:lvl3pPr>
            <a:lvl4pPr>
              <a:defRPr sz="3800"/>
            </a:lvl4pPr>
            <a:lvl5pPr>
              <a:defRPr sz="3800"/>
            </a:lvl5pPr>
          </a:lstStyle>
          <a:p>
            <a:pPr lvl="0"/>
            <a:r>
              <a:rPr lang="he-IL"/>
              <a:t>לחץ כדי לערוך סגנונות טקסט של תבנית בסיס</a:t>
            </a:r>
          </a:p>
        </p:txBody>
      </p:sp>
      <p:sp>
        <p:nvSpPr>
          <p:cNvPr id="3" name="מציין מיקום טקסט 2"/>
          <p:cNvSpPr>
            <a:spLocks noGrp="1"/>
          </p:cNvSpPr>
          <p:nvPr>
            <p:ph type="body" sz="quarter" idx="25" hasCustomPrompt="1"/>
          </p:nvPr>
        </p:nvSpPr>
        <p:spPr>
          <a:xfrm>
            <a:off x="6408032" y="2447839"/>
            <a:ext cx="31824279" cy="3168184"/>
          </a:xfrm>
          <a:prstGeom prst="rect">
            <a:avLst/>
          </a:prstGeom>
        </p:spPr>
        <p:txBody>
          <a:bodyPr anchor="ctr" anchorCtr="1"/>
          <a:lstStyle>
            <a:lvl1pPr algn="ctr">
              <a:defRPr sz="20000" b="1"/>
            </a:lvl1pPr>
            <a:lvl2pPr>
              <a:defRPr sz="20000" b="1"/>
            </a:lvl2pPr>
            <a:lvl3pPr>
              <a:defRPr sz="20000" b="1"/>
            </a:lvl3pPr>
            <a:lvl4pPr>
              <a:defRPr sz="20000" b="1"/>
            </a:lvl4pPr>
            <a:lvl5pPr>
              <a:defRPr sz="20000" b="1"/>
            </a:lvl5pPr>
          </a:lstStyle>
          <a:p>
            <a:pPr lvl="0"/>
            <a:r>
              <a:rPr lang="he-IL" dirty="0"/>
              <a:t>הוסיפו את שם הפרויקט</a:t>
            </a:r>
          </a:p>
        </p:txBody>
      </p:sp>
    </p:spTree>
    <p:extLst>
      <p:ext uri="{BB962C8B-B14F-4D97-AF65-F5344CB8AC3E}">
        <p14:creationId xmlns:p14="http://schemas.microsoft.com/office/powerpoint/2010/main" val="375701857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026" name="תמונה 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auto">
          <a:xfrm>
            <a:off x="13229" y="15002"/>
            <a:ext cx="43181118" cy="32391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מציין מיקום טקסט 19"/>
          <p:cNvSpPr txBox="1">
            <a:spLocks/>
          </p:cNvSpPr>
          <p:nvPr userDrawn="1"/>
        </p:nvSpPr>
        <p:spPr bwMode="auto">
          <a:xfrm>
            <a:off x="382510" y="12524724"/>
            <a:ext cx="3847555" cy="173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4" tIns="45710" rIns="91424" bIns="45710"/>
          <a:lstStyle>
            <a:lvl1pPr defTabSz="4319588" eaLnBrk="0" hangingPunct="0">
              <a:defRPr sz="2300">
                <a:solidFill>
                  <a:schemeClr val="tx1"/>
                </a:solidFill>
                <a:latin typeface="Times New Roman" pitchFamily="18" charset="0"/>
                <a:ea typeface="Times New Roman (Hebrew)" pitchFamily="18" charset="0"/>
                <a:cs typeface="Times New Roman (Hebrew)" pitchFamily="18" charset="0"/>
              </a:defRPr>
            </a:lvl1pPr>
            <a:lvl2pPr marL="3509963" indent="-1349375" defTabSz="4319588" eaLnBrk="0" hangingPunct="0">
              <a:defRPr sz="2300">
                <a:solidFill>
                  <a:schemeClr val="tx1"/>
                </a:solidFill>
                <a:latin typeface="Times New Roman" pitchFamily="18" charset="0"/>
                <a:ea typeface="Times New Roman (Hebrew)" pitchFamily="18" charset="0"/>
                <a:cs typeface="Times New Roman (Hebrew)" pitchFamily="18" charset="0"/>
              </a:defRPr>
            </a:lvl2pPr>
            <a:lvl3pPr marL="5400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3pPr>
            <a:lvl4pPr marL="7559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4pPr>
            <a:lvl5pPr marL="9720263"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5pPr>
            <a:lvl6pPr marL="101774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6pPr>
            <a:lvl7pPr marL="106346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7pPr>
            <a:lvl8pPr marL="110918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8pPr>
            <a:lvl9pPr marL="115490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9pPr>
          </a:lstStyle>
          <a:p>
            <a:pPr>
              <a:spcBef>
                <a:spcPct val="20000"/>
              </a:spcBef>
              <a:defRPr/>
            </a:pPr>
            <a:endParaRPr lang="he-IL" altLang="he-IL" sz="3800" dirty="0">
              <a:solidFill>
                <a:srgbClr val="000000"/>
              </a:solidFill>
              <a:cs typeface="Arial" pitchFamily="34" charset="0"/>
            </a:endParaRPr>
          </a:p>
        </p:txBody>
      </p:sp>
      <p:sp>
        <p:nvSpPr>
          <p:cNvPr id="1028" name="מציין מיקום טקסט 19"/>
          <p:cNvSpPr txBox="1">
            <a:spLocks/>
          </p:cNvSpPr>
          <p:nvPr userDrawn="1"/>
        </p:nvSpPr>
        <p:spPr bwMode="auto">
          <a:xfrm>
            <a:off x="382510" y="15884650"/>
            <a:ext cx="3847555" cy="173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4" tIns="45710" rIns="91424" bIns="45710"/>
          <a:lstStyle>
            <a:lvl1pPr defTabSz="4319588" eaLnBrk="0" hangingPunct="0">
              <a:defRPr sz="2300">
                <a:solidFill>
                  <a:schemeClr val="tx1"/>
                </a:solidFill>
                <a:latin typeface="Times New Roman" pitchFamily="18" charset="0"/>
                <a:ea typeface="Times New Roman (Hebrew)" pitchFamily="18" charset="0"/>
                <a:cs typeface="Times New Roman (Hebrew)" pitchFamily="18" charset="0"/>
              </a:defRPr>
            </a:lvl1pPr>
            <a:lvl2pPr marL="3509963" indent="-1349375" defTabSz="4319588" eaLnBrk="0" hangingPunct="0">
              <a:defRPr sz="2300">
                <a:solidFill>
                  <a:schemeClr val="tx1"/>
                </a:solidFill>
                <a:latin typeface="Times New Roman" pitchFamily="18" charset="0"/>
                <a:ea typeface="Times New Roman (Hebrew)" pitchFamily="18" charset="0"/>
                <a:cs typeface="Times New Roman (Hebrew)" pitchFamily="18" charset="0"/>
              </a:defRPr>
            </a:lvl2pPr>
            <a:lvl3pPr marL="5400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3pPr>
            <a:lvl4pPr marL="7559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4pPr>
            <a:lvl5pPr marL="9720263"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5pPr>
            <a:lvl6pPr marL="101774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6pPr>
            <a:lvl7pPr marL="106346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7pPr>
            <a:lvl8pPr marL="110918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8pPr>
            <a:lvl9pPr marL="115490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9pPr>
          </a:lstStyle>
          <a:p>
            <a:pPr>
              <a:spcBef>
                <a:spcPct val="20000"/>
              </a:spcBef>
              <a:defRPr/>
            </a:pPr>
            <a:endParaRPr lang="he-IL" altLang="he-IL" sz="3800" dirty="0">
              <a:solidFill>
                <a:srgbClr val="000000"/>
              </a:solidFill>
              <a:cs typeface="Arial" pitchFamily="34" charset="0"/>
            </a:endParaRPr>
          </a:p>
        </p:txBody>
      </p:sp>
      <p:sp>
        <p:nvSpPr>
          <p:cNvPr id="1029" name="מציין מיקום טקסט 19"/>
          <p:cNvSpPr txBox="1">
            <a:spLocks/>
          </p:cNvSpPr>
          <p:nvPr userDrawn="1"/>
        </p:nvSpPr>
        <p:spPr bwMode="auto">
          <a:xfrm>
            <a:off x="382510" y="19252079"/>
            <a:ext cx="3847555" cy="173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4" tIns="45710" rIns="91424" bIns="45710"/>
          <a:lstStyle>
            <a:lvl1pPr defTabSz="4319588" eaLnBrk="0" hangingPunct="0">
              <a:defRPr sz="2300">
                <a:solidFill>
                  <a:schemeClr val="tx1"/>
                </a:solidFill>
                <a:latin typeface="Times New Roman" pitchFamily="18" charset="0"/>
                <a:ea typeface="Times New Roman (Hebrew)" pitchFamily="18" charset="0"/>
                <a:cs typeface="Times New Roman (Hebrew)" pitchFamily="18" charset="0"/>
              </a:defRPr>
            </a:lvl1pPr>
            <a:lvl2pPr marL="3509963" indent="-1349375" defTabSz="4319588" eaLnBrk="0" hangingPunct="0">
              <a:defRPr sz="2300">
                <a:solidFill>
                  <a:schemeClr val="tx1"/>
                </a:solidFill>
                <a:latin typeface="Times New Roman" pitchFamily="18" charset="0"/>
                <a:ea typeface="Times New Roman (Hebrew)" pitchFamily="18" charset="0"/>
                <a:cs typeface="Times New Roman (Hebrew)" pitchFamily="18" charset="0"/>
              </a:defRPr>
            </a:lvl2pPr>
            <a:lvl3pPr marL="5400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3pPr>
            <a:lvl4pPr marL="7559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4pPr>
            <a:lvl5pPr marL="9720263"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5pPr>
            <a:lvl6pPr marL="101774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6pPr>
            <a:lvl7pPr marL="106346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7pPr>
            <a:lvl8pPr marL="110918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8pPr>
            <a:lvl9pPr marL="115490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9pPr>
          </a:lstStyle>
          <a:p>
            <a:pPr>
              <a:spcBef>
                <a:spcPct val="20000"/>
              </a:spcBef>
              <a:defRPr/>
            </a:pPr>
            <a:endParaRPr lang="he-IL" altLang="he-IL" sz="3800" dirty="0">
              <a:solidFill>
                <a:srgbClr val="000000"/>
              </a:solidFill>
              <a:cs typeface="Arial" pitchFamily="34" charset="0"/>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defTabSz="4313041" rtl="1" eaLnBrk="1" fontAlgn="base" hangingPunct="1">
        <a:spcBef>
          <a:spcPct val="0"/>
        </a:spcBef>
        <a:spcAft>
          <a:spcPct val="0"/>
        </a:spcAft>
        <a:defRPr sz="20800" baseline="0">
          <a:solidFill>
            <a:schemeClr val="tx2"/>
          </a:solidFill>
          <a:latin typeface="+mj-lt"/>
          <a:ea typeface="+mj-ea"/>
          <a:cs typeface="Arial" charset="0"/>
        </a:defRPr>
      </a:lvl1pPr>
      <a:lvl2pPr algn="ctr" defTabSz="4313041" rtl="1" eaLnBrk="1" fontAlgn="base" hangingPunct="1">
        <a:spcBef>
          <a:spcPct val="0"/>
        </a:spcBef>
        <a:spcAft>
          <a:spcPct val="0"/>
        </a:spcAft>
        <a:defRPr sz="20800">
          <a:solidFill>
            <a:schemeClr val="tx2"/>
          </a:solidFill>
          <a:latin typeface="Times New Roman" pitchFamily="18" charset="0"/>
          <a:cs typeface="Arial" charset="0"/>
        </a:defRPr>
      </a:lvl2pPr>
      <a:lvl3pPr algn="ctr" defTabSz="4313041" rtl="1" eaLnBrk="1" fontAlgn="base" hangingPunct="1">
        <a:spcBef>
          <a:spcPct val="0"/>
        </a:spcBef>
        <a:spcAft>
          <a:spcPct val="0"/>
        </a:spcAft>
        <a:defRPr sz="20800">
          <a:solidFill>
            <a:schemeClr val="tx2"/>
          </a:solidFill>
          <a:latin typeface="Times New Roman" pitchFamily="18" charset="0"/>
          <a:cs typeface="Arial" charset="0"/>
        </a:defRPr>
      </a:lvl3pPr>
      <a:lvl4pPr algn="ctr" defTabSz="4313041" rtl="1" eaLnBrk="1" fontAlgn="base" hangingPunct="1">
        <a:spcBef>
          <a:spcPct val="0"/>
        </a:spcBef>
        <a:spcAft>
          <a:spcPct val="0"/>
        </a:spcAft>
        <a:defRPr sz="20800">
          <a:solidFill>
            <a:schemeClr val="tx2"/>
          </a:solidFill>
          <a:latin typeface="Times New Roman" pitchFamily="18" charset="0"/>
          <a:cs typeface="Arial" charset="0"/>
        </a:defRPr>
      </a:lvl4pPr>
      <a:lvl5pPr algn="ctr" defTabSz="4313041" rtl="1" eaLnBrk="1" fontAlgn="base" hangingPunct="1">
        <a:spcBef>
          <a:spcPct val="0"/>
        </a:spcBef>
        <a:spcAft>
          <a:spcPct val="0"/>
        </a:spcAft>
        <a:defRPr sz="20800">
          <a:solidFill>
            <a:schemeClr val="tx2"/>
          </a:solidFill>
          <a:latin typeface="Times New Roman" pitchFamily="18" charset="0"/>
          <a:cs typeface="Arial" charset="0"/>
        </a:defRPr>
      </a:lvl5pPr>
      <a:lvl6pPr marL="431974" algn="ctr" defTabSz="4319718" rtl="1" eaLnBrk="1" fontAlgn="base" hangingPunct="1">
        <a:spcBef>
          <a:spcPct val="0"/>
        </a:spcBef>
        <a:spcAft>
          <a:spcPct val="0"/>
        </a:spcAft>
        <a:defRPr sz="20800">
          <a:solidFill>
            <a:schemeClr val="tx2"/>
          </a:solidFill>
          <a:latin typeface="Times New Roman" pitchFamily="18" charset="0"/>
          <a:cs typeface="Times New Roman (Hebrew)" charset="0"/>
        </a:defRPr>
      </a:lvl6pPr>
      <a:lvl7pPr marL="863943" algn="ctr" defTabSz="4319718" rtl="1" eaLnBrk="1" fontAlgn="base" hangingPunct="1">
        <a:spcBef>
          <a:spcPct val="0"/>
        </a:spcBef>
        <a:spcAft>
          <a:spcPct val="0"/>
        </a:spcAft>
        <a:defRPr sz="20800">
          <a:solidFill>
            <a:schemeClr val="tx2"/>
          </a:solidFill>
          <a:latin typeface="Times New Roman" pitchFamily="18" charset="0"/>
          <a:cs typeface="Times New Roman (Hebrew)" charset="0"/>
        </a:defRPr>
      </a:lvl7pPr>
      <a:lvl8pPr marL="1295916" algn="ctr" defTabSz="4319718" rtl="1" eaLnBrk="1" fontAlgn="base" hangingPunct="1">
        <a:spcBef>
          <a:spcPct val="0"/>
        </a:spcBef>
        <a:spcAft>
          <a:spcPct val="0"/>
        </a:spcAft>
        <a:defRPr sz="20800">
          <a:solidFill>
            <a:schemeClr val="tx2"/>
          </a:solidFill>
          <a:latin typeface="Times New Roman" pitchFamily="18" charset="0"/>
          <a:cs typeface="Times New Roman (Hebrew)" charset="0"/>
        </a:defRPr>
      </a:lvl8pPr>
      <a:lvl9pPr marL="1727890" algn="ctr" defTabSz="4319718" rtl="1" eaLnBrk="1" fontAlgn="base" hangingPunct="1">
        <a:spcBef>
          <a:spcPct val="0"/>
        </a:spcBef>
        <a:spcAft>
          <a:spcPct val="0"/>
        </a:spcAft>
        <a:defRPr sz="20800">
          <a:solidFill>
            <a:schemeClr val="tx2"/>
          </a:solidFill>
          <a:latin typeface="Times New Roman" pitchFamily="18" charset="0"/>
          <a:cs typeface="Times New Roman (Hebrew)" charset="0"/>
        </a:defRPr>
      </a:lvl9pPr>
    </p:titleStyle>
    <p:bodyStyle>
      <a:lvl1pPr marL="0" indent="0" algn="r" defTabSz="4313041" rtl="1" eaLnBrk="1" fontAlgn="base" hangingPunct="1">
        <a:spcBef>
          <a:spcPct val="20000"/>
        </a:spcBef>
        <a:spcAft>
          <a:spcPct val="0"/>
        </a:spcAft>
        <a:buNone/>
        <a:defRPr sz="15100">
          <a:solidFill>
            <a:schemeClr val="tx1"/>
          </a:solidFill>
          <a:latin typeface="+mn-lt"/>
          <a:ea typeface="+mn-ea"/>
          <a:cs typeface="Arial" charset="0"/>
        </a:defRPr>
      </a:lvl1pPr>
      <a:lvl2pPr marL="3502940" indent="-1342670" algn="r" defTabSz="4313041" rtl="1" eaLnBrk="1" fontAlgn="base" hangingPunct="1">
        <a:spcBef>
          <a:spcPct val="20000"/>
        </a:spcBef>
        <a:spcAft>
          <a:spcPct val="0"/>
        </a:spcAft>
        <a:buChar char="–"/>
        <a:defRPr sz="13200">
          <a:solidFill>
            <a:schemeClr val="tx1"/>
          </a:solidFill>
          <a:latin typeface="+mn-lt"/>
          <a:ea typeface="Times New Roman (Hebrew)" charset="0"/>
          <a:cs typeface="Arial" charset="0"/>
        </a:defRPr>
      </a:lvl2pPr>
      <a:lvl3pPr marL="5393176" indent="-1072636" algn="r" defTabSz="4313041" rtl="1" eaLnBrk="1" fontAlgn="base" hangingPunct="1">
        <a:spcBef>
          <a:spcPct val="20000"/>
        </a:spcBef>
        <a:spcAft>
          <a:spcPct val="0"/>
        </a:spcAft>
        <a:buChar char="•"/>
        <a:defRPr sz="11300">
          <a:solidFill>
            <a:schemeClr val="tx1"/>
          </a:solidFill>
          <a:latin typeface="+mn-lt"/>
          <a:ea typeface="Times New Roman (Hebrew)" charset="0"/>
          <a:cs typeface="Arial" charset="0"/>
        </a:defRPr>
      </a:lvl3pPr>
      <a:lvl4pPr marL="7553446" indent="-1072636" algn="r" defTabSz="4313041" rtl="1" eaLnBrk="1" fontAlgn="base" hangingPunct="1">
        <a:spcBef>
          <a:spcPct val="20000"/>
        </a:spcBef>
        <a:spcAft>
          <a:spcPct val="0"/>
        </a:spcAft>
        <a:buChar char="–"/>
        <a:defRPr sz="9500">
          <a:solidFill>
            <a:schemeClr val="tx1"/>
          </a:solidFill>
          <a:latin typeface="+mn-lt"/>
          <a:ea typeface="Times New Roman (Hebrew)" charset="0"/>
          <a:cs typeface="Arial" charset="0"/>
        </a:defRPr>
      </a:lvl4pPr>
      <a:lvl5pPr marL="9713716" indent="-1072636" algn="r" defTabSz="4313041" rtl="1" eaLnBrk="1" fontAlgn="base" hangingPunct="1">
        <a:spcBef>
          <a:spcPct val="20000"/>
        </a:spcBef>
        <a:spcAft>
          <a:spcPct val="0"/>
        </a:spcAft>
        <a:buChar char="»"/>
        <a:defRPr sz="9500">
          <a:solidFill>
            <a:schemeClr val="tx1"/>
          </a:solidFill>
          <a:latin typeface="+mn-lt"/>
          <a:ea typeface="Times New Roman (Hebrew)" charset="0"/>
          <a:cs typeface="Arial" charset="0"/>
        </a:defRPr>
      </a:lvl5pPr>
      <a:lvl6pPr marL="10151341" indent="-1079932" algn="r" defTabSz="4319718" rtl="1" eaLnBrk="1" fontAlgn="base" hangingPunct="1">
        <a:spcBef>
          <a:spcPct val="20000"/>
        </a:spcBef>
        <a:spcAft>
          <a:spcPct val="0"/>
        </a:spcAft>
        <a:buChar char="»"/>
        <a:defRPr sz="9500">
          <a:solidFill>
            <a:schemeClr val="tx1"/>
          </a:solidFill>
          <a:latin typeface="+mn-lt"/>
          <a:cs typeface="+mn-cs"/>
        </a:defRPr>
      </a:lvl6pPr>
      <a:lvl7pPr marL="10583310" indent="-1079932" algn="r" defTabSz="4319718" rtl="1" eaLnBrk="1" fontAlgn="base" hangingPunct="1">
        <a:spcBef>
          <a:spcPct val="20000"/>
        </a:spcBef>
        <a:spcAft>
          <a:spcPct val="0"/>
        </a:spcAft>
        <a:buChar char="»"/>
        <a:defRPr sz="9500">
          <a:solidFill>
            <a:schemeClr val="tx1"/>
          </a:solidFill>
          <a:latin typeface="+mn-lt"/>
          <a:cs typeface="+mn-cs"/>
        </a:defRPr>
      </a:lvl7pPr>
      <a:lvl8pPr marL="11015284" indent="-1079932" algn="r" defTabSz="4319718" rtl="1" eaLnBrk="1" fontAlgn="base" hangingPunct="1">
        <a:spcBef>
          <a:spcPct val="20000"/>
        </a:spcBef>
        <a:spcAft>
          <a:spcPct val="0"/>
        </a:spcAft>
        <a:buChar char="»"/>
        <a:defRPr sz="9500">
          <a:solidFill>
            <a:schemeClr val="tx1"/>
          </a:solidFill>
          <a:latin typeface="+mn-lt"/>
          <a:cs typeface="+mn-cs"/>
        </a:defRPr>
      </a:lvl8pPr>
      <a:lvl9pPr marL="11447258" indent="-1079932" algn="r" defTabSz="4319718" rtl="1" eaLnBrk="1" fontAlgn="base" hangingPunct="1">
        <a:spcBef>
          <a:spcPct val="20000"/>
        </a:spcBef>
        <a:spcAft>
          <a:spcPct val="0"/>
        </a:spcAft>
        <a:buChar char="»"/>
        <a:defRPr sz="9500">
          <a:solidFill>
            <a:schemeClr val="tx1"/>
          </a:solidFill>
          <a:latin typeface="+mn-lt"/>
          <a:cs typeface="+mn-cs"/>
        </a:defRPr>
      </a:lvl9pPr>
    </p:bodyStyle>
    <p:otherStyle>
      <a:defPPr>
        <a:defRPr lang="he-IL"/>
      </a:defPPr>
      <a:lvl1pPr marL="0" algn="r" defTabSz="863943" rtl="1" eaLnBrk="1" latinLnBrk="0" hangingPunct="1">
        <a:defRPr sz="1900" kern="1200">
          <a:solidFill>
            <a:schemeClr val="tx1"/>
          </a:solidFill>
          <a:latin typeface="+mn-lt"/>
          <a:ea typeface="+mn-ea"/>
          <a:cs typeface="+mn-cs"/>
        </a:defRPr>
      </a:lvl1pPr>
      <a:lvl2pPr marL="431974" algn="r" defTabSz="863943" rtl="1" eaLnBrk="1" latinLnBrk="0" hangingPunct="1">
        <a:defRPr sz="1900" kern="1200">
          <a:solidFill>
            <a:schemeClr val="tx1"/>
          </a:solidFill>
          <a:latin typeface="+mn-lt"/>
          <a:ea typeface="+mn-ea"/>
          <a:cs typeface="+mn-cs"/>
        </a:defRPr>
      </a:lvl2pPr>
      <a:lvl3pPr marL="863943" algn="r" defTabSz="863943" rtl="1" eaLnBrk="1" latinLnBrk="0" hangingPunct="1">
        <a:defRPr sz="1900" kern="1200">
          <a:solidFill>
            <a:schemeClr val="tx1"/>
          </a:solidFill>
          <a:latin typeface="+mn-lt"/>
          <a:ea typeface="+mn-ea"/>
          <a:cs typeface="+mn-cs"/>
        </a:defRPr>
      </a:lvl3pPr>
      <a:lvl4pPr marL="1295916" algn="r" defTabSz="863943" rtl="1" eaLnBrk="1" latinLnBrk="0" hangingPunct="1">
        <a:defRPr sz="1900" kern="1200">
          <a:solidFill>
            <a:schemeClr val="tx1"/>
          </a:solidFill>
          <a:latin typeface="+mn-lt"/>
          <a:ea typeface="+mn-ea"/>
          <a:cs typeface="+mn-cs"/>
        </a:defRPr>
      </a:lvl4pPr>
      <a:lvl5pPr marL="1727890" algn="r" defTabSz="863943" rtl="1" eaLnBrk="1" latinLnBrk="0" hangingPunct="1">
        <a:defRPr sz="1900" kern="1200">
          <a:solidFill>
            <a:schemeClr val="tx1"/>
          </a:solidFill>
          <a:latin typeface="+mn-lt"/>
          <a:ea typeface="+mn-ea"/>
          <a:cs typeface="+mn-cs"/>
        </a:defRPr>
      </a:lvl5pPr>
      <a:lvl6pPr marL="2159859" algn="r" defTabSz="863943" rtl="1" eaLnBrk="1" latinLnBrk="0" hangingPunct="1">
        <a:defRPr sz="1900" kern="1200">
          <a:solidFill>
            <a:schemeClr val="tx1"/>
          </a:solidFill>
          <a:latin typeface="+mn-lt"/>
          <a:ea typeface="+mn-ea"/>
          <a:cs typeface="+mn-cs"/>
        </a:defRPr>
      </a:lvl6pPr>
      <a:lvl7pPr marL="2591833" algn="r" defTabSz="863943" rtl="1" eaLnBrk="1" latinLnBrk="0" hangingPunct="1">
        <a:defRPr sz="1900" kern="1200">
          <a:solidFill>
            <a:schemeClr val="tx1"/>
          </a:solidFill>
          <a:latin typeface="+mn-lt"/>
          <a:ea typeface="+mn-ea"/>
          <a:cs typeface="+mn-cs"/>
        </a:defRPr>
      </a:lvl7pPr>
      <a:lvl8pPr marL="3023802" algn="r" defTabSz="863943" rtl="1" eaLnBrk="1" latinLnBrk="0" hangingPunct="1">
        <a:defRPr sz="1900" kern="1200">
          <a:solidFill>
            <a:schemeClr val="tx1"/>
          </a:solidFill>
          <a:latin typeface="+mn-lt"/>
          <a:ea typeface="+mn-ea"/>
          <a:cs typeface="+mn-cs"/>
        </a:defRPr>
      </a:lvl8pPr>
      <a:lvl9pPr marL="3455775" algn="r" defTabSz="863943" rtl="1"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xml"/><Relationship Id="rId5" Type="http://schemas.openxmlformats.org/officeDocument/2006/relationships/chart" Target="../charts/chart2.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5" name="מציין מיקום טקסט 54"/>
          <p:cNvSpPr>
            <a:spLocks noGrp="1"/>
          </p:cNvSpPr>
          <p:nvPr>
            <p:ph type="body" sz="quarter" idx="18"/>
          </p:nvPr>
        </p:nvSpPr>
        <p:spPr>
          <a:xfrm>
            <a:off x="6697340" y="6040090"/>
            <a:ext cx="31827787" cy="1512814"/>
          </a:xfrm>
        </p:spPr>
        <p:txBody>
          <a:bodyPr/>
          <a:lstStyle/>
          <a:p>
            <a:r>
              <a:rPr lang="he-IL" sz="9600" dirty="0">
                <a:latin typeface="SimplerPro_V3" panose="00000500000000000000" pitchFamily="50" charset="-79"/>
                <a:cs typeface="SimplerPro_V3" panose="00000500000000000000" pitchFamily="50" charset="-79"/>
              </a:rPr>
              <a:t>שימוש יעיל במודלי שפה סיבתיים-</a:t>
            </a:r>
            <a:r>
              <a:rPr lang="en-US" sz="9600" dirty="0">
                <a:latin typeface="SimplerPro_V3" panose="00000500000000000000" pitchFamily="50" charset="-79"/>
                <a:cs typeface="SimplerPro_V3" panose="00000500000000000000" pitchFamily="50" charset="-79"/>
              </a:rPr>
              <a:t>Causal Language Models</a:t>
            </a:r>
            <a:r>
              <a:rPr lang="he-IL" sz="9600" dirty="0">
                <a:latin typeface="SimplerPro_V3" panose="00000500000000000000" pitchFamily="50" charset="-79"/>
                <a:cs typeface="SimplerPro_V3" panose="00000500000000000000" pitchFamily="50" charset="-79"/>
              </a:rPr>
              <a:t> </a:t>
            </a:r>
          </a:p>
        </p:txBody>
      </p:sp>
      <p:sp>
        <p:nvSpPr>
          <p:cNvPr id="16" name="מציין מיקום טקסט 19"/>
          <p:cNvSpPr>
            <a:spLocks noGrp="1"/>
          </p:cNvSpPr>
          <p:nvPr>
            <p:ph type="body" sz="quarter" idx="20"/>
          </p:nvPr>
        </p:nvSpPr>
        <p:spPr>
          <a:xfrm>
            <a:off x="32616674" y="9388183"/>
            <a:ext cx="7705725" cy="18434050"/>
          </a:xfrm>
        </p:spPr>
        <p:txBody>
          <a:bodyPr/>
          <a:lstStyle/>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מודל שפה סיבתי</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הוא אלגוריתם חיזוי הטקסטים המתקדם ביותר בעולם.</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הוא מתאים לכל משימות הבינה מלאכותית בהם הקלט והפלט הם טקסטים. לדוגמה: עזרה אישית, מעקב אחר הוראות כתובות, תרגום, סיכום, מענה על שאלות, תכנות, כתיבה יצירתית...</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מודלי השפה המוכרים ביותר הם </a:t>
            </a:r>
            <a:r>
              <a:rPr lang="en-US" altLang="en-US" dirty="0">
                <a:latin typeface="SimplerPro_V3" panose="00000500000000000000" pitchFamily="50" charset="-79"/>
                <a:cs typeface="SimplerPro_V3" panose="00000500000000000000" pitchFamily="50" charset="-79"/>
              </a:rPr>
              <a:t>chat-GPT</a:t>
            </a:r>
            <a:r>
              <a:rPr lang="he-IL" altLang="en-US" dirty="0">
                <a:latin typeface="SimplerPro_V3" panose="00000500000000000000" pitchFamily="50" charset="-79"/>
                <a:cs typeface="SimplerPro_V3" panose="00000500000000000000" pitchFamily="50" charset="-79"/>
              </a:rPr>
              <a:t> ו </a:t>
            </a:r>
            <a:r>
              <a:rPr lang="en-US" altLang="en-US" dirty="0">
                <a:latin typeface="SimplerPro_V3" panose="00000500000000000000" pitchFamily="50" charset="-79"/>
                <a:cs typeface="SimplerPro_V3" panose="00000500000000000000" pitchFamily="50" charset="-79"/>
              </a:rPr>
              <a:t>GPT3</a:t>
            </a:r>
            <a:r>
              <a:rPr lang="he-IL" altLang="en-US" dirty="0">
                <a:latin typeface="SimplerPro_V3" panose="00000500000000000000" pitchFamily="50" charset="-79"/>
                <a:cs typeface="SimplerPro_V3" panose="00000500000000000000" pitchFamily="50" charset="-79"/>
              </a:rPr>
              <a:t>.</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האלגוריתם האוטוריגרסיבי</a:t>
            </a:r>
            <a:r>
              <a:rPr lang="en-US" altLang="en-US" sz="5400" b="1" dirty="0">
                <a:latin typeface="SimplerPro_V3" panose="00000500000000000000" pitchFamily="50" charset="-79"/>
                <a:cs typeface="SimplerPro_V3" panose="00000500000000000000" pitchFamily="50" charset="-79"/>
              </a:rPr>
              <a:t> </a:t>
            </a:r>
            <a:endParaRPr lang="he-IL" altLang="en-US" sz="5400" b="1"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תחילה, האלגוריתם קולט טקסט מהמשתמש.</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האלגוריתם מעביר את הטקסט מהמשתמש ישירות למודל שפה סיבתי. מודל השפה הסיבתי מחזיר תחזית למילה הבאה בטקסט.</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לאחר מכן, מעבירים למודל את הקלט ואת המילה שהוא חזה בשלב הקודם והמודל חוזה מה תהיה המילה השנייה בפלט. התהליך חוזר על עצמו </a:t>
            </a:r>
            <a:r>
              <a:rPr lang="en-US" altLang="en-US" dirty="0">
                <a:latin typeface="SimplerPro_V3" panose="00000500000000000000" pitchFamily="50" charset="-79"/>
                <a:cs typeface="SimplerPro_V3" panose="00000500000000000000" pitchFamily="50" charset="-79"/>
              </a:rPr>
              <a:t>n</a:t>
            </a:r>
            <a:r>
              <a:rPr lang="he-IL" altLang="en-US" dirty="0">
                <a:latin typeface="SimplerPro_V3" panose="00000500000000000000" pitchFamily="50" charset="-79"/>
                <a:cs typeface="SimplerPro_V3" panose="00000500000000000000" pitchFamily="50" charset="-79"/>
              </a:rPr>
              <a:t> פעמים כך </a:t>
            </a:r>
            <a:r>
              <a:rPr lang="he-IL" altLang="en-US" b="1" dirty="0">
                <a:latin typeface="SimplerPro_V3" panose="00000500000000000000" pitchFamily="50" charset="-79"/>
                <a:cs typeface="SimplerPro_V3" panose="00000500000000000000" pitchFamily="50" charset="-79"/>
              </a:rPr>
              <a:t>שכדי ליצור טקסט באורך </a:t>
            </a:r>
            <a:r>
              <a:rPr lang="en-US" altLang="en-US" b="1" dirty="0">
                <a:latin typeface="SimplerPro_V3" panose="00000500000000000000" pitchFamily="50" charset="-79"/>
                <a:cs typeface="SimplerPro_V3" panose="00000500000000000000" pitchFamily="50" charset="-79"/>
              </a:rPr>
              <a:t>n</a:t>
            </a:r>
            <a:r>
              <a:rPr lang="he-IL" altLang="en-US" b="1" dirty="0">
                <a:latin typeface="SimplerPro_V3" panose="00000500000000000000" pitchFamily="50" charset="-79"/>
                <a:cs typeface="SimplerPro_V3" panose="00000500000000000000" pitchFamily="50" charset="-79"/>
              </a:rPr>
              <a:t> מילים</a:t>
            </a:r>
            <a:r>
              <a:rPr lang="he-IL" altLang="en-US" dirty="0">
                <a:latin typeface="SimplerPro_V3" panose="00000500000000000000" pitchFamily="50" charset="-79"/>
                <a:cs typeface="SimplerPro_V3" panose="00000500000000000000" pitchFamily="50" charset="-79"/>
              </a:rPr>
              <a:t> </a:t>
            </a:r>
            <a:r>
              <a:rPr lang="he-IL" altLang="en-US" b="1" dirty="0">
                <a:latin typeface="SimplerPro_V3" panose="00000500000000000000" pitchFamily="50" charset="-79"/>
                <a:cs typeface="SimplerPro_V3" panose="00000500000000000000" pitchFamily="50" charset="-79"/>
              </a:rPr>
              <a:t>עלינו להשתמש במודל </a:t>
            </a:r>
            <a:r>
              <a:rPr lang="he-IL" altLang="en-US" dirty="0">
                <a:latin typeface="SimplerPro_V3" panose="00000500000000000000" pitchFamily="50" charset="-79"/>
                <a:cs typeface="SimplerPro_V3" panose="00000500000000000000" pitchFamily="50" charset="-79"/>
              </a:rPr>
              <a:t>שפה סיבתי</a:t>
            </a:r>
            <a:r>
              <a:rPr lang="he-IL" altLang="en-US" b="1" dirty="0">
                <a:latin typeface="SimplerPro_V3" panose="00000500000000000000" pitchFamily="50" charset="-79"/>
                <a:cs typeface="SimplerPro_V3" panose="00000500000000000000" pitchFamily="50" charset="-79"/>
              </a:rPr>
              <a:t> </a:t>
            </a:r>
            <a:r>
              <a:rPr lang="en-US" altLang="en-US" b="1" dirty="0">
                <a:latin typeface="SimplerPro_V3" panose="00000500000000000000" pitchFamily="50" charset="-79"/>
                <a:cs typeface="SimplerPro_V3" panose="00000500000000000000" pitchFamily="50" charset="-79"/>
              </a:rPr>
              <a:t>n</a:t>
            </a:r>
            <a:r>
              <a:rPr lang="he-IL" altLang="en-US" b="1" dirty="0">
                <a:latin typeface="SimplerPro_V3" panose="00000500000000000000" pitchFamily="50" charset="-79"/>
                <a:cs typeface="SimplerPro_V3" panose="00000500000000000000" pitchFamily="50" charset="-79"/>
              </a:rPr>
              <a:t> פעמים.</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בעיית הטעות הנגררת</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כל מודל בינה מלאכותית בהכרח עושה טעויות, לא משנה כמה הוא טוב.</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באלגוריתם האוטו ריגרסיבי, החל מהמילה השנייה בפלט, המודל מסתמך על מילים שהוא יצר על מנת ליצור עוד מילים. כאשר המודל טועה בתחזית לאחת המילים, כל המילים שלאחריה יהיו מבוססות על אותה טעות. דבר זה הופך את </a:t>
            </a:r>
            <a:r>
              <a:rPr lang="he-IL" altLang="en-US" b="1" dirty="0">
                <a:latin typeface="SimplerPro_V3" panose="00000500000000000000" pitchFamily="50" charset="-79"/>
                <a:cs typeface="SimplerPro_V3" panose="00000500000000000000" pitchFamily="50" charset="-79"/>
              </a:rPr>
              <a:t>הטקסטים שנוצרו על ידי האלגוריתם האוטו-ריגרסיבי ללא אמינים, </a:t>
            </a:r>
            <a:r>
              <a:rPr lang="he-IL" altLang="en-US" dirty="0">
                <a:latin typeface="SimplerPro_V3" panose="00000500000000000000" pitchFamily="50" charset="-79"/>
                <a:cs typeface="SimplerPro_V3" panose="00000500000000000000" pitchFamily="50" charset="-79"/>
              </a:rPr>
              <a:t>במיוחד כאשר הטקסטים ארוכים.</a:t>
            </a:r>
          </a:p>
        </p:txBody>
      </p:sp>
      <p:sp>
        <p:nvSpPr>
          <p:cNvPr id="12" name="מציין מיקום טקסט 11"/>
          <p:cNvSpPr>
            <a:spLocks noGrp="1"/>
          </p:cNvSpPr>
          <p:nvPr>
            <p:ph type="body" sz="quarter" idx="21"/>
          </p:nvPr>
        </p:nvSpPr>
        <p:spPr>
          <a:xfrm>
            <a:off x="6284890" y="9286876"/>
            <a:ext cx="7705725" cy="18434050"/>
          </a:xfrm>
        </p:spPr>
        <p:txBody>
          <a:bodyPr/>
          <a:lstStyle/>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מסקנות המחקר</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דיגמה בקבוצות עדיפה על האלגוריתם האוטו-ריגרסיבי בכל אספקט. היתרון של דגימה בקבוצות משמעותי יותר ככל שאורך הטקסט שהאלגוריתם יוצר גדל.</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חשיבות המחקר</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האלגוריתם לדגימה בקבוצות הוא פריצת דרך ה</a:t>
            </a:r>
            <a:r>
              <a:rPr lang="he-IL" altLang="en-US" b="1" dirty="0">
                <a:latin typeface="SimplerPro_V3" panose="00000500000000000000" pitchFamily="50" charset="-79"/>
                <a:cs typeface="SimplerPro_V3" panose="00000500000000000000" pitchFamily="50" charset="-79"/>
              </a:rPr>
              <a:t>משפרת</a:t>
            </a:r>
            <a:r>
              <a:rPr lang="he-IL" altLang="en-US" dirty="0">
                <a:latin typeface="SimplerPro_V3" panose="00000500000000000000" pitchFamily="50" charset="-79"/>
                <a:cs typeface="SimplerPro_V3" panose="00000500000000000000" pitchFamily="50" charset="-79"/>
              </a:rPr>
              <a:t> משמעותית </a:t>
            </a:r>
            <a:r>
              <a:rPr lang="he-IL" altLang="en-US" b="1" dirty="0">
                <a:latin typeface="SimplerPro_V3" panose="00000500000000000000" pitchFamily="50" charset="-79"/>
                <a:cs typeface="SimplerPro_V3" panose="00000500000000000000" pitchFamily="50" charset="-79"/>
              </a:rPr>
              <a:t>את איכות ואמינות הטקסטים </a:t>
            </a:r>
            <a:r>
              <a:rPr lang="he-IL" altLang="en-US" dirty="0">
                <a:latin typeface="SimplerPro_V3" panose="00000500000000000000" pitchFamily="50" charset="-79"/>
                <a:cs typeface="SimplerPro_V3" panose="00000500000000000000" pitchFamily="50" charset="-79"/>
              </a:rPr>
              <a:t>שנוצרים באמצעות מודלי שפה סיבתיים </a:t>
            </a:r>
            <a:r>
              <a:rPr lang="he-IL" altLang="en-US" b="1" dirty="0">
                <a:latin typeface="SimplerPro_V3" panose="00000500000000000000" pitchFamily="50" charset="-79"/>
                <a:cs typeface="SimplerPro_V3" panose="00000500000000000000" pitchFamily="50" charset="-79"/>
              </a:rPr>
              <a:t>ומורידה</a:t>
            </a:r>
            <a:r>
              <a:rPr lang="he-IL" altLang="en-US" dirty="0">
                <a:latin typeface="SimplerPro_V3" panose="00000500000000000000" pitchFamily="50" charset="-79"/>
                <a:cs typeface="SimplerPro_V3" panose="00000500000000000000" pitchFamily="50" charset="-79"/>
              </a:rPr>
              <a:t> משמעותית </a:t>
            </a:r>
            <a:r>
              <a:rPr lang="he-IL" altLang="en-US" b="1" dirty="0">
                <a:latin typeface="SimplerPro_V3" panose="00000500000000000000" pitchFamily="50" charset="-79"/>
                <a:cs typeface="SimplerPro_V3" panose="00000500000000000000" pitchFamily="50" charset="-79"/>
              </a:rPr>
              <a:t>את עלויות השימוש</a:t>
            </a:r>
            <a:r>
              <a:rPr lang="he-IL" altLang="en-US" dirty="0">
                <a:latin typeface="SimplerPro_V3" panose="00000500000000000000" pitchFamily="50" charset="-79"/>
                <a:cs typeface="SimplerPro_V3" panose="00000500000000000000" pitchFamily="50" charset="-79"/>
              </a:rPr>
              <a:t> בהם, גם לחברות וגם למשתמשי קצה.</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שימוש באלגוריתם</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ניתן להשתמש באלגוריתם דרך ספריית הקוד הפתוח        </a:t>
            </a:r>
            <a:r>
              <a:rPr lang="en-US" altLang="en-US" dirty="0">
                <a:latin typeface="SimplerPro_V3" panose="00000500000000000000" pitchFamily="50" charset="-79"/>
                <a:cs typeface="SimplerPro_V3" panose="00000500000000000000" pitchFamily="50" charset="-79"/>
              </a:rPr>
              <a:t>grouped-sampling</a:t>
            </a:r>
            <a:r>
              <a:rPr lang="he-IL" altLang="en-US" dirty="0">
                <a:latin typeface="SimplerPro_V3" panose="00000500000000000000" pitchFamily="50" charset="-79"/>
                <a:cs typeface="SimplerPro_V3" panose="00000500000000000000" pitchFamily="50" charset="-79"/>
              </a:rPr>
              <a:t> שפורסמה במסגרת העבודה.</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הספרייה תומכת באלפי מודלי שפה סיבתיים קיימים.</a:t>
            </a:r>
          </a:p>
          <a:p>
            <a:pPr defTabSz="914400" eaLnBrk="1" hangingPunct="1">
              <a:lnSpc>
                <a:spcPct val="110000"/>
              </a:lnSpc>
              <a:spcBef>
                <a:spcPct val="50000"/>
              </a:spcBef>
            </a:pPr>
            <a:r>
              <a:rPr lang="he-IL" altLang="en-US" b="1" dirty="0">
                <a:latin typeface="SimplerPro_V3" panose="00000500000000000000" pitchFamily="50" charset="-79"/>
                <a:cs typeface="SimplerPro_V3" panose="00000500000000000000" pitchFamily="50" charset="-79"/>
              </a:rPr>
              <a:t>אפליקציית ווב לשימוש באלגוריתם:</a:t>
            </a:r>
          </a:p>
          <a:p>
            <a:pPr defTabSz="914400" eaLnBrk="1" hangingPunct="1">
              <a:lnSpc>
                <a:spcPct val="110000"/>
              </a:lnSpc>
              <a:spcBef>
                <a:spcPct val="50000"/>
              </a:spcBef>
            </a:pPr>
            <a:r>
              <a:rPr lang="he-IL" altLang="en-US" b="1" dirty="0">
                <a:latin typeface="SimplerPro_V3" panose="00000500000000000000" pitchFamily="50" charset="-79"/>
                <a:cs typeface="SimplerPro_V3" panose="00000500000000000000" pitchFamily="50" charset="-79"/>
              </a:rPr>
              <a:t>להוסיף ברקוד.</a:t>
            </a:r>
            <a:endParaRPr lang="en-US" altLang="en-US" b="1"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 </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המשך המחקר</a:t>
            </a:r>
          </a:p>
          <a:p>
            <a:pPr marL="457200" indent="-457200" defTabSz="914400" eaLnBrk="1" hangingPunct="1">
              <a:spcBef>
                <a:spcPct val="50000"/>
              </a:spcBef>
              <a:buFont typeface="Arial" panose="020B0604020202020204" pitchFamily="34" charset="0"/>
              <a:buChar char="•"/>
            </a:pPr>
            <a:r>
              <a:rPr lang="he-IL" altLang="en-US" dirty="0">
                <a:latin typeface="SimplerPro_V3" panose="00000500000000000000" pitchFamily="50" charset="-79"/>
                <a:cs typeface="SimplerPro_V3" panose="00000500000000000000" pitchFamily="50" charset="-79"/>
              </a:rPr>
              <a:t>הוספת דגימה בקבוצות לספריות קוד פתוח.</a:t>
            </a:r>
          </a:p>
          <a:p>
            <a:pPr marL="457200" indent="-457200" defTabSz="914400" eaLnBrk="1" hangingPunct="1">
              <a:spcBef>
                <a:spcPct val="50000"/>
              </a:spcBef>
              <a:buFont typeface="Arial" panose="020B0604020202020204" pitchFamily="34" charset="0"/>
              <a:buChar char="•"/>
            </a:pPr>
            <a:r>
              <a:rPr lang="he-IL" altLang="en-US" dirty="0">
                <a:latin typeface="SimplerPro_V3" panose="00000500000000000000" pitchFamily="50" charset="-79"/>
                <a:cs typeface="SimplerPro_V3" panose="00000500000000000000" pitchFamily="50" charset="-79"/>
              </a:rPr>
              <a:t>הרחבת התמיכה למודלי שפה סיבתיים נוספים.</a:t>
            </a:r>
          </a:p>
          <a:p>
            <a:pPr marL="457200" indent="-457200" defTabSz="914400" eaLnBrk="1" hangingPunct="1">
              <a:spcBef>
                <a:spcPct val="50000"/>
              </a:spcBef>
              <a:buFont typeface="Arial" panose="020B0604020202020204" pitchFamily="34" charset="0"/>
              <a:buChar char="•"/>
            </a:pPr>
            <a:r>
              <a:rPr lang="he-IL" altLang="en-US" dirty="0">
                <a:latin typeface="SimplerPro_V3" panose="00000500000000000000" pitchFamily="50" charset="-79"/>
                <a:cs typeface="SimplerPro_V3" panose="00000500000000000000" pitchFamily="50" charset="-79"/>
              </a:rPr>
              <a:t>הרחבת הניסויים.</a:t>
            </a:r>
            <a:endParaRPr lang="en-US" altLang="en-US" dirty="0">
              <a:latin typeface="SimplerPro_V3" panose="00000500000000000000" pitchFamily="50" charset="-79"/>
              <a:cs typeface="SimplerPro_V3" panose="00000500000000000000" pitchFamily="50" charset="-79"/>
            </a:endParaRPr>
          </a:p>
        </p:txBody>
      </p:sp>
      <p:sp>
        <p:nvSpPr>
          <p:cNvPr id="13" name="מציין מיקום טקסט 12"/>
          <p:cNvSpPr>
            <a:spLocks noGrp="1"/>
          </p:cNvSpPr>
          <p:nvPr>
            <p:ph type="body" sz="quarter" idx="22"/>
          </p:nvPr>
        </p:nvSpPr>
        <p:spPr>
          <a:xfrm>
            <a:off x="15062151" y="9317320"/>
            <a:ext cx="7705725" cy="18434050"/>
          </a:xfrm>
        </p:spPr>
        <p:txBody>
          <a:bodyPr/>
          <a:lstStyle/>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ניסויים ותוצאות</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ערכתי ניסויים בהם נתתי לשני האלגוריתמים לתרגם עשרות אלפי הרצאות </a:t>
            </a:r>
            <a:r>
              <a:rPr lang="en-US" altLang="en-US" dirty="0">
                <a:latin typeface="SimplerPro_V3" panose="00000500000000000000" pitchFamily="50" charset="-79"/>
                <a:cs typeface="SimplerPro_V3" panose="00000500000000000000" pitchFamily="50" charset="-79"/>
              </a:rPr>
              <a:t>TED.</a:t>
            </a: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מדדתי הזמן שלוקח לכל אלגוריתם לתרגם את הטקסטים ואת הקרבה בין התרגום של מתרגמים מקצועיים לתרגום שהאלגוריתם יצר בעזרת שלושת מדדי </a:t>
            </a:r>
            <a:r>
              <a:rPr lang="en-US" altLang="en-US" dirty="0">
                <a:latin typeface="SimplerPro_V3" panose="00000500000000000000" pitchFamily="50" charset="-79"/>
                <a:cs typeface="SimplerPro_V3" panose="00000500000000000000" pitchFamily="50" charset="-79"/>
              </a:rPr>
              <a:t>BERT</a:t>
            </a:r>
            <a:r>
              <a:rPr lang="he-IL" altLang="en-US" dirty="0">
                <a:latin typeface="SimplerPro_V3" panose="00000500000000000000" pitchFamily="50" charset="-79"/>
                <a:cs typeface="SimplerPro_V3" panose="00000500000000000000" pitchFamily="50" charset="-79"/>
              </a:rPr>
              <a:t>.</a:t>
            </a: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en-US" altLang="en-US" sz="3200"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en-US" altLang="en-US" sz="3200"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en-US" altLang="en-US" sz="3200"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en-US" altLang="en-US" sz="3200"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b="1" dirty="0">
                <a:latin typeface="SimplerPro_V3" panose="00000500000000000000" pitchFamily="50" charset="-79"/>
                <a:cs typeface="SimplerPro_V3" panose="00000500000000000000" pitchFamily="50" charset="-79"/>
              </a:rPr>
              <a:t>דגימה בקובצות יעילה פי  1182.33 מהאלגוריתם האוטו-רגרסיבי.</a:t>
            </a: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sz="5400" b="1"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sz="5400" b="1"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b="1" dirty="0">
                <a:latin typeface="SimplerPro_V3" panose="00000500000000000000" pitchFamily="50" charset="-79"/>
                <a:cs typeface="SimplerPro_V3" panose="00000500000000000000" pitchFamily="50" charset="-79"/>
              </a:rPr>
              <a:t>דגימה בקבוצות מצליחה </a:t>
            </a:r>
            <a:r>
              <a:rPr lang="he-IL" altLang="en-US" dirty="0">
                <a:latin typeface="SimplerPro_V3" panose="00000500000000000000" pitchFamily="50" charset="-79"/>
                <a:cs typeface="SimplerPro_V3" panose="00000500000000000000" pitchFamily="50" charset="-79"/>
              </a:rPr>
              <a:t>בתרגום</a:t>
            </a:r>
            <a:r>
              <a:rPr lang="he-IL" altLang="en-US" b="1" dirty="0">
                <a:latin typeface="SimplerPro_V3" panose="00000500000000000000" pitchFamily="50" charset="-79"/>
                <a:cs typeface="SimplerPro_V3" panose="00000500000000000000" pitchFamily="50" charset="-79"/>
              </a:rPr>
              <a:t> ב 5-24%</a:t>
            </a:r>
            <a:r>
              <a:rPr lang="en-US" altLang="en-US" b="1" dirty="0">
                <a:latin typeface="SimplerPro_V3" panose="00000500000000000000" pitchFamily="50" charset="-79"/>
                <a:cs typeface="SimplerPro_V3" panose="00000500000000000000" pitchFamily="50" charset="-79"/>
              </a:rPr>
              <a:t> </a:t>
            </a:r>
            <a:r>
              <a:rPr lang="he-IL" altLang="en-US" b="1" dirty="0">
                <a:latin typeface="SimplerPro_V3" panose="00000500000000000000" pitchFamily="50" charset="-79"/>
                <a:cs typeface="SimplerPro_V3" panose="00000500000000000000" pitchFamily="50" charset="-79"/>
              </a:rPr>
              <a:t> יותר מהאלגוריתם האוטו-רגרסיבי.</a:t>
            </a:r>
          </a:p>
        </p:txBody>
      </p:sp>
      <mc:AlternateContent xmlns:mc="http://schemas.openxmlformats.org/markup-compatibility/2006" xmlns:a14="http://schemas.microsoft.com/office/drawing/2010/main">
        <mc:Choice Requires="a14">
          <p:sp>
            <p:nvSpPr>
              <p:cNvPr id="14" name="מציין מיקום טקסט 13"/>
              <p:cNvSpPr>
                <a:spLocks noGrp="1"/>
              </p:cNvSpPr>
              <p:nvPr>
                <p:ph type="body" sz="quarter" idx="23"/>
              </p:nvPr>
            </p:nvSpPr>
            <p:spPr>
              <a:xfrm>
                <a:off x="23839412" y="9468654"/>
                <a:ext cx="7705725" cy="18434050"/>
              </a:xfrm>
            </p:spPr>
            <p:txBody>
              <a:bodyPr/>
              <a:lstStyle/>
              <a:p>
                <a:pPr marL="0" marR="0" lvl="0" indent="0" algn="r" defTabSz="914400" rtl="1" eaLnBrk="1" fontAlgn="base" latinLnBrk="0" hangingPunct="1">
                  <a:lnSpc>
                    <a:spcPct val="110000"/>
                  </a:lnSpc>
                  <a:spcBef>
                    <a:spcPct val="50000"/>
                  </a:spcBef>
                  <a:spcAft>
                    <a:spcPct val="0"/>
                  </a:spcAft>
                  <a:buClrTx/>
                  <a:buSzTx/>
                  <a:buFontTx/>
                  <a:buNone/>
                  <a:tabLst/>
                  <a:defRPr/>
                </a:pPr>
                <a:r>
                  <a:rPr kumimoji="0" lang="he-IL" altLang="en-US" sz="5400" b="1" i="0" u="none" strike="noStrike" kern="0" cap="none" spc="0" normalizeH="0" baseline="0" noProof="0" dirty="0">
                    <a:ln>
                      <a:noFill/>
                    </a:ln>
                    <a:solidFill>
                      <a:srgbClr val="000000"/>
                    </a:solidFill>
                    <a:effectLst/>
                    <a:uLnTx/>
                    <a:uFillTx/>
                    <a:latin typeface="SimplerPro_V3" panose="00000500000000000000" pitchFamily="50" charset="-79"/>
                    <a:ea typeface="+mn-ea"/>
                    <a:cs typeface="SimplerPro_V3" panose="00000500000000000000" pitchFamily="50" charset="-79"/>
                  </a:rPr>
                  <a:t>בעיית עלויות המחשוב</a:t>
                </a:r>
                <a:endParaRPr kumimoji="0" lang="he-IL" altLang="en-US" sz="2800" b="0" i="0" u="none" strike="noStrike" kern="0" cap="none" spc="0" normalizeH="0" baseline="0" noProof="0" dirty="0">
                  <a:ln>
                    <a:noFill/>
                  </a:ln>
                  <a:solidFill>
                    <a:srgbClr val="000000"/>
                  </a:solidFill>
                  <a:effectLst/>
                  <a:uLnTx/>
                  <a:uFillTx/>
                  <a:latin typeface="SimplerPro_V3" panose="00000500000000000000" pitchFamily="50" charset="-79"/>
                  <a:ea typeface="+mn-ea"/>
                  <a:cs typeface="SimplerPro_V3" panose="00000500000000000000" pitchFamily="50" charset="-79"/>
                </a:endParaRPr>
              </a:p>
              <a:p>
                <a:pPr marL="0" marR="0" lvl="0" indent="0" algn="r" defTabSz="914400" rtl="1" eaLnBrk="1" fontAlgn="base" latinLnBrk="0" hangingPunct="1">
                  <a:lnSpc>
                    <a:spcPct val="110000"/>
                  </a:lnSpc>
                  <a:spcBef>
                    <a:spcPct val="50000"/>
                  </a:spcBef>
                  <a:spcAft>
                    <a:spcPct val="0"/>
                  </a:spcAft>
                  <a:buClrTx/>
                  <a:buSzTx/>
                  <a:buFontTx/>
                  <a:buNone/>
                  <a:tabLst/>
                  <a:defRPr/>
                </a:pPr>
                <a:r>
                  <a:rPr kumimoji="0" lang="he-IL" altLang="en-US" sz="2800" b="0" i="0" u="none" strike="noStrike" kern="0" cap="none" spc="0" normalizeH="0" baseline="0" noProof="0" dirty="0">
                    <a:ln>
                      <a:noFill/>
                    </a:ln>
                    <a:solidFill>
                      <a:srgbClr val="000000"/>
                    </a:solidFill>
                    <a:effectLst/>
                    <a:uLnTx/>
                    <a:uFillTx/>
                    <a:latin typeface="SimplerPro_V3" panose="00000500000000000000" pitchFamily="50" charset="-79"/>
                    <a:ea typeface="+mn-ea"/>
                    <a:cs typeface="SimplerPro_V3" panose="00000500000000000000" pitchFamily="50" charset="-79"/>
                  </a:rPr>
                  <a:t>האלגוריתם האוטו-ריגרסיבי הוא בזבזני ואיטי מכיוון שהוא דורש שימושים רבים במודל </a:t>
                </a:r>
                <a:r>
                  <a:rPr kumimoji="0" lang="he-IL" altLang="en-US" sz="2800" b="0" i="0" u="none" strike="noStrike" kern="0" cap="none" spc="0" normalizeH="0" baseline="0" noProof="0" dirty="0" err="1">
                    <a:ln>
                      <a:noFill/>
                    </a:ln>
                    <a:solidFill>
                      <a:srgbClr val="000000"/>
                    </a:solidFill>
                    <a:effectLst/>
                    <a:uLnTx/>
                    <a:uFillTx/>
                    <a:latin typeface="SimplerPro_V3" panose="00000500000000000000" pitchFamily="50" charset="-79"/>
                    <a:ea typeface="+mn-ea"/>
                    <a:cs typeface="SimplerPro_V3" panose="00000500000000000000" pitchFamily="50" charset="-79"/>
                  </a:rPr>
                  <a:t>שפ</a:t>
                </a:r>
                <a:r>
                  <a:rPr lang="he-IL" altLang="en-US" dirty="0">
                    <a:solidFill>
                      <a:srgbClr val="000000"/>
                    </a:solidFill>
                    <a:latin typeface="SimplerPro_V3" panose="00000500000000000000" pitchFamily="50" charset="-79"/>
                    <a:cs typeface="SimplerPro_V3" panose="00000500000000000000" pitchFamily="50" charset="-79"/>
                  </a:rPr>
                  <a:t>ה סיבתי. </a:t>
                </a:r>
                <a:r>
                  <a:rPr kumimoji="0" lang="he-IL" altLang="en-US" sz="2800" b="0" i="0" u="none" strike="noStrike" kern="0" cap="none" spc="0" normalizeH="0" baseline="0" noProof="0" dirty="0">
                    <a:ln>
                      <a:noFill/>
                    </a:ln>
                    <a:solidFill>
                      <a:srgbClr val="000000"/>
                    </a:solidFill>
                    <a:effectLst/>
                    <a:uLnTx/>
                    <a:uFillTx/>
                    <a:latin typeface="SimplerPro_V3" panose="00000500000000000000" pitchFamily="50" charset="-79"/>
                    <a:ea typeface="+mn-ea"/>
                    <a:cs typeface="SimplerPro_V3" panose="00000500000000000000" pitchFamily="50" charset="-79"/>
                  </a:rPr>
                  <a:t>לכן הרצתו על מחשבי על היא מאוד יקרה.</a:t>
                </a:r>
              </a:p>
              <a:p>
                <a:pPr marL="0" marR="0" lvl="0" indent="0" algn="r" defTabSz="914400" rtl="1" eaLnBrk="1" fontAlgn="base" latinLnBrk="0" hangingPunct="1">
                  <a:lnSpc>
                    <a:spcPct val="110000"/>
                  </a:lnSpc>
                  <a:spcBef>
                    <a:spcPct val="50000"/>
                  </a:spcBef>
                  <a:spcAft>
                    <a:spcPct val="0"/>
                  </a:spcAft>
                  <a:buClrTx/>
                  <a:buSzTx/>
                  <a:buFontTx/>
                  <a:buNone/>
                  <a:tabLst/>
                  <a:defRPr/>
                </a:pPr>
                <a:r>
                  <a:rPr kumimoji="0" lang="he-IL" altLang="en-US" sz="2800" b="0" i="0" u="none" strike="noStrike" kern="0" cap="none" spc="0" normalizeH="0" baseline="0" noProof="0" dirty="0">
                    <a:ln>
                      <a:noFill/>
                    </a:ln>
                    <a:solidFill>
                      <a:srgbClr val="000000"/>
                    </a:solidFill>
                    <a:effectLst/>
                    <a:uLnTx/>
                    <a:uFillTx/>
                    <a:latin typeface="SimplerPro_V3" panose="00000500000000000000" pitchFamily="50" charset="-79"/>
                    <a:ea typeface="+mn-ea"/>
                    <a:cs typeface="SimplerPro_V3" panose="00000500000000000000" pitchFamily="50" charset="-79"/>
                  </a:rPr>
                  <a:t>לדוגמה:</a:t>
                </a:r>
                <a:r>
                  <a:rPr kumimoji="0" lang="en-US" altLang="en-US" sz="2800" b="0" i="0" u="none" strike="noStrike" kern="0" cap="none" spc="0" normalizeH="0" baseline="0" noProof="0" dirty="0">
                    <a:ln>
                      <a:noFill/>
                    </a:ln>
                    <a:solidFill>
                      <a:srgbClr val="000000"/>
                    </a:solidFill>
                    <a:effectLst/>
                    <a:uLnTx/>
                    <a:uFillTx/>
                    <a:latin typeface="SimplerPro_V3" panose="00000500000000000000" pitchFamily="50" charset="-79"/>
                    <a:ea typeface="+mn-ea"/>
                    <a:cs typeface="SimplerPro_V3" panose="00000500000000000000" pitchFamily="50" charset="-79"/>
                  </a:rPr>
                  <a:t> </a:t>
                </a:r>
                <a:r>
                  <a:rPr kumimoji="0" lang="he-IL" altLang="en-US" sz="2800" b="0" i="0" u="none" strike="noStrike" kern="0" cap="none" spc="0" normalizeH="0" baseline="0" noProof="0" dirty="0">
                    <a:ln>
                      <a:noFill/>
                    </a:ln>
                    <a:solidFill>
                      <a:srgbClr val="000000"/>
                    </a:solidFill>
                    <a:effectLst/>
                    <a:uLnTx/>
                    <a:uFillTx/>
                    <a:latin typeface="SimplerPro_V3" panose="00000500000000000000" pitchFamily="50" charset="-79"/>
                    <a:ea typeface="+mn-ea"/>
                    <a:cs typeface="SimplerPro_V3" panose="00000500000000000000" pitchFamily="50" charset="-79"/>
                  </a:rPr>
                  <a:t>עלות השימוש במודל </a:t>
                </a:r>
                <a:r>
                  <a:rPr kumimoji="0" lang="en-US" altLang="en-US" sz="2800" b="0" i="0" u="none" strike="noStrike" kern="0" cap="none" spc="0" normalizeH="0" baseline="0" noProof="0" dirty="0">
                    <a:ln>
                      <a:noFill/>
                    </a:ln>
                    <a:solidFill>
                      <a:srgbClr val="000000"/>
                    </a:solidFill>
                    <a:effectLst/>
                    <a:uLnTx/>
                    <a:uFillTx/>
                    <a:latin typeface="SimplerPro_V3" panose="00000500000000000000" pitchFamily="50" charset="-79"/>
                    <a:ea typeface="+mn-ea"/>
                    <a:cs typeface="SimplerPro_V3" panose="00000500000000000000" pitchFamily="50" charset="-79"/>
                  </a:rPr>
                  <a:t>chat GPT</a:t>
                </a:r>
                <a:r>
                  <a:rPr kumimoji="0" lang="he-IL" altLang="en-US" sz="2800" b="0" i="0" u="none" strike="noStrike" kern="0" cap="none" spc="0" normalizeH="0" baseline="0" noProof="0" dirty="0">
                    <a:ln>
                      <a:noFill/>
                    </a:ln>
                    <a:solidFill>
                      <a:srgbClr val="000000"/>
                    </a:solidFill>
                    <a:effectLst/>
                    <a:uLnTx/>
                    <a:uFillTx/>
                    <a:latin typeface="SimplerPro_V3" panose="00000500000000000000" pitchFamily="50" charset="-79"/>
                    <a:ea typeface="+mn-ea"/>
                    <a:cs typeface="SimplerPro_V3" panose="00000500000000000000" pitchFamily="50" charset="-79"/>
                  </a:rPr>
                  <a:t> מוערכת במעל </a:t>
                </a:r>
                <a:r>
                  <a:rPr kumimoji="0" lang="he-IL" altLang="en-US" sz="2800" b="1" i="0" u="none" strike="noStrike" kern="0" cap="none" spc="0" normalizeH="0" baseline="0" noProof="0" dirty="0">
                    <a:ln>
                      <a:noFill/>
                    </a:ln>
                    <a:solidFill>
                      <a:srgbClr val="000000"/>
                    </a:solidFill>
                    <a:effectLst/>
                    <a:uLnTx/>
                    <a:uFillTx/>
                    <a:latin typeface="SimplerPro_V3" panose="00000500000000000000" pitchFamily="50" charset="-79"/>
                    <a:ea typeface="+mn-ea"/>
                    <a:cs typeface="SimplerPro_V3" panose="00000500000000000000" pitchFamily="50" charset="-79"/>
                  </a:rPr>
                  <a:t>שלושה מיליון דולר בחודש.</a:t>
                </a:r>
                <a:endParaRPr lang="he-IL" altLang="en-US" sz="5400" b="1"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שאלות המחקר</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האם ניתן ליצור טקסט באורך</a:t>
                </a:r>
                <a:r>
                  <a:rPr lang="en-US" altLang="en-US" dirty="0">
                    <a:latin typeface="SimplerPro_V3" panose="00000500000000000000" pitchFamily="50" charset="-79"/>
                    <a:cs typeface="SimplerPro_V3" panose="00000500000000000000" pitchFamily="50" charset="-79"/>
                  </a:rPr>
                  <a:t> n </a:t>
                </a:r>
                <a:r>
                  <a:rPr lang="he-IL" altLang="en-US" dirty="0">
                    <a:latin typeface="SimplerPro_V3" panose="00000500000000000000" pitchFamily="50" charset="-79"/>
                    <a:cs typeface="SimplerPro_V3" panose="00000500000000000000" pitchFamily="50" charset="-79"/>
                  </a:rPr>
                  <a:t>מילים בעזרת פחות מ</a:t>
                </a:r>
                <a:r>
                  <a:rPr lang="en-US" altLang="en-US" dirty="0">
                    <a:latin typeface="SimplerPro_V3" panose="00000500000000000000" pitchFamily="50" charset="-79"/>
                    <a:cs typeface="SimplerPro_V3" panose="00000500000000000000" pitchFamily="50" charset="-79"/>
                  </a:rPr>
                  <a:t>n </a:t>
                </a:r>
                <a:r>
                  <a:rPr lang="he-IL" altLang="en-US" dirty="0">
                    <a:latin typeface="SimplerPro_V3" panose="00000500000000000000" pitchFamily="50" charset="-79"/>
                    <a:cs typeface="SimplerPro_V3" panose="00000500000000000000" pitchFamily="50" charset="-79"/>
                  </a:rPr>
                  <a:t> שימושים מודל שפה סיבתי? </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האם ניתן למנוע את בעיית הטעות הנגררת?</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תגלית המחקר</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כאשר נותנים למודל רצף מילים המתחיל בקלט של המשתמש ולאחריו </a:t>
                </a:r>
                <a:r>
                  <a:rPr lang="en-US" altLang="en-US" dirty="0">
                    <a:latin typeface="SimplerPro_V3" panose="00000500000000000000" pitchFamily="50" charset="-79"/>
                    <a:cs typeface="SimplerPro_V3" panose="00000500000000000000" pitchFamily="50" charset="-79"/>
                  </a:rPr>
                  <a:t>n-1</a:t>
                </a:r>
                <a:r>
                  <a:rPr lang="he-IL" altLang="en-US" dirty="0">
                    <a:latin typeface="SimplerPro_V3" panose="00000500000000000000" pitchFamily="50" charset="-79"/>
                    <a:cs typeface="SimplerPro_V3" panose="00000500000000000000" pitchFamily="50" charset="-79"/>
                  </a:rPr>
                  <a:t> מילים שהוא לא מכיר, המודל יחזה את </a:t>
                </a:r>
                <a:r>
                  <a:rPr lang="en-US" altLang="en-US" dirty="0">
                    <a:latin typeface="SimplerPro_V3" panose="00000500000000000000" pitchFamily="50" charset="-79"/>
                    <a:cs typeface="SimplerPro_V3" panose="00000500000000000000" pitchFamily="50" charset="-79"/>
                  </a:rPr>
                  <a:t>n</a:t>
                </a:r>
                <a:r>
                  <a:rPr lang="he-IL" altLang="en-US" dirty="0">
                    <a:latin typeface="SimplerPro_V3" panose="00000500000000000000" pitchFamily="50" charset="-79"/>
                    <a:cs typeface="SimplerPro_V3" panose="00000500000000000000" pitchFamily="50" charset="-79"/>
                  </a:rPr>
                  <a:t> המילים הבאות בטקסט, ולא רק את המילה הבאה.</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דגימה בקבוצות</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אלגוריתם המשתמש בתגלית זו על מנת </a:t>
                </a:r>
                <a:r>
                  <a:rPr lang="he-IL" altLang="en-US" b="1" dirty="0">
                    <a:latin typeface="SimplerPro_V3" panose="00000500000000000000" pitchFamily="50" charset="-79"/>
                    <a:cs typeface="SimplerPro_V3" panose="00000500000000000000" pitchFamily="50" charset="-79"/>
                  </a:rPr>
                  <a:t>ליצור טקסט באורך כל אורך בעזרת שימוש אחד בלבד במודל. </a:t>
                </a:r>
                <a:r>
                  <a:rPr lang="he-IL" altLang="en-US" dirty="0">
                    <a:latin typeface="SimplerPro_V3" panose="00000500000000000000" pitchFamily="50" charset="-79"/>
                    <a:cs typeface="SimplerPro_V3" panose="00000500000000000000" pitchFamily="50" charset="-79"/>
                  </a:rPr>
                  <a:t>המילים שבאמצע הפלט לא תלויות במילים שהאלגוריתם חזה בשלבים קודמים אלא רק בקלט של המשתמש. ככה </a:t>
                </a:r>
                <a:r>
                  <a:rPr lang="he-IL" altLang="en-US" b="1" dirty="0">
                    <a:latin typeface="SimplerPro_V3" panose="00000500000000000000" pitchFamily="50" charset="-79"/>
                    <a:cs typeface="SimplerPro_V3" panose="00000500000000000000" pitchFamily="50" charset="-79"/>
                  </a:rPr>
                  <a:t>דגימה בקבוצות פותרת את בעיית הטעות הנגררת.</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כאשר </a:t>
                </a:r>
                <a:r>
                  <a:rPr lang="en-US" altLang="en-US" dirty="0">
                    <a:latin typeface="SimplerPro_V3" panose="00000500000000000000" pitchFamily="50" charset="-79"/>
                    <a:cs typeface="SimplerPro_V3" panose="00000500000000000000" pitchFamily="50" charset="-79"/>
                  </a:rPr>
                  <a:t>m</a:t>
                </a:r>
                <a:r>
                  <a:rPr lang="he-IL" altLang="en-US" dirty="0">
                    <a:latin typeface="SimplerPro_V3" panose="00000500000000000000" pitchFamily="50" charset="-79"/>
                    <a:cs typeface="SimplerPro_V3" panose="00000500000000000000" pitchFamily="50" charset="-79"/>
                  </a:rPr>
                  <a:t> הוא מספר המילים קלט ו </a:t>
                </a:r>
                <a:r>
                  <a:rPr lang="en-US" altLang="en-US" dirty="0">
                    <a:latin typeface="SimplerPro_V3" panose="00000500000000000000" pitchFamily="50" charset="-79"/>
                    <a:cs typeface="SimplerPro_V3" panose="00000500000000000000" pitchFamily="50" charset="-79"/>
                  </a:rPr>
                  <a:t>n</a:t>
                </a:r>
                <a:r>
                  <a:rPr lang="he-IL" altLang="en-US" dirty="0">
                    <a:latin typeface="SimplerPro_V3" panose="00000500000000000000" pitchFamily="50" charset="-79"/>
                    <a:cs typeface="SimplerPro_V3" panose="00000500000000000000" pitchFamily="50" charset="-79"/>
                  </a:rPr>
                  <a:t> מספר המילים בטקסט שהמודל יוצר.</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הסיבוכיות של דגימה בקבוצות </a:t>
                </a:r>
                <a14:m>
                  <m:oMath xmlns:m="http://schemas.openxmlformats.org/officeDocument/2006/math">
                    <m:r>
                      <a:rPr lang="en-US" altLang="en-US" b="1" i="1" smtClean="0">
                        <a:latin typeface="Cambria Math" panose="02040503050406030204" pitchFamily="18" charset="0"/>
                        <a:cs typeface="SimplerPro_V3" panose="00000500000000000000" pitchFamily="50" charset="-79"/>
                      </a:rPr>
                      <m:t>𝑶</m:t>
                    </m:r>
                    <m:d>
                      <m:dPr>
                        <m:ctrlPr>
                          <a:rPr lang="en-US" altLang="en-US" b="1" i="1" smtClean="0">
                            <a:latin typeface="Cambria Math" panose="02040503050406030204" pitchFamily="18" charset="0"/>
                            <a:cs typeface="SimplerPro_V3" panose="00000500000000000000" pitchFamily="50" charset="-79"/>
                          </a:rPr>
                        </m:ctrlPr>
                      </m:dPr>
                      <m:e>
                        <m:sSup>
                          <m:sSupPr>
                            <m:ctrlPr>
                              <a:rPr lang="en-US" altLang="en-US" b="1" i="1" smtClean="0">
                                <a:latin typeface="Cambria Math" panose="02040503050406030204" pitchFamily="18" charset="0"/>
                                <a:cs typeface="SimplerPro_V3" panose="00000500000000000000" pitchFamily="50" charset="-79"/>
                              </a:rPr>
                            </m:ctrlPr>
                          </m:sSupPr>
                          <m:e>
                            <m:r>
                              <a:rPr lang="en-US" altLang="en-US" b="1" i="1" smtClean="0">
                                <a:latin typeface="Cambria Math" panose="02040503050406030204" pitchFamily="18" charset="0"/>
                                <a:cs typeface="SimplerPro_V3" panose="00000500000000000000" pitchFamily="50" charset="-79"/>
                              </a:rPr>
                              <m:t>𝒎</m:t>
                            </m:r>
                          </m:e>
                          <m:sup>
                            <m:r>
                              <a:rPr lang="en-US" altLang="en-US" b="1" i="1" smtClean="0">
                                <a:latin typeface="Cambria Math" panose="02040503050406030204" pitchFamily="18" charset="0"/>
                                <a:cs typeface="SimplerPro_V3" panose="00000500000000000000" pitchFamily="50" charset="-79"/>
                              </a:rPr>
                              <m:t>𝟐</m:t>
                            </m:r>
                          </m:sup>
                        </m:sSup>
                        <m:r>
                          <a:rPr lang="en-US" altLang="en-US" b="1" i="1" smtClean="0">
                            <a:latin typeface="Cambria Math" panose="02040503050406030204" pitchFamily="18" charset="0"/>
                            <a:cs typeface="SimplerPro_V3" panose="00000500000000000000" pitchFamily="50" charset="-79"/>
                          </a:rPr>
                          <m:t>+</m:t>
                        </m:r>
                        <m:sSup>
                          <m:sSupPr>
                            <m:ctrlPr>
                              <a:rPr lang="en-US" altLang="en-US" b="1" i="1" smtClean="0">
                                <a:latin typeface="Cambria Math" panose="02040503050406030204" pitchFamily="18" charset="0"/>
                                <a:cs typeface="SimplerPro_V3" panose="00000500000000000000" pitchFamily="50" charset="-79"/>
                              </a:rPr>
                            </m:ctrlPr>
                          </m:sSupPr>
                          <m:e>
                            <m:r>
                              <a:rPr lang="en-US" altLang="en-US" b="1" i="1" smtClean="0">
                                <a:latin typeface="Cambria Math" panose="02040503050406030204" pitchFamily="18" charset="0"/>
                                <a:cs typeface="SimplerPro_V3" panose="00000500000000000000" pitchFamily="50" charset="-79"/>
                              </a:rPr>
                              <m:t>𝒏</m:t>
                            </m:r>
                          </m:e>
                          <m:sup>
                            <m:r>
                              <a:rPr lang="en-US" altLang="en-US" b="1" i="1" smtClean="0">
                                <a:latin typeface="Cambria Math" panose="02040503050406030204" pitchFamily="18" charset="0"/>
                                <a:cs typeface="SimplerPro_V3" panose="00000500000000000000" pitchFamily="50" charset="-79"/>
                              </a:rPr>
                              <m:t>𝟐</m:t>
                            </m:r>
                          </m:sup>
                        </m:sSup>
                      </m:e>
                    </m:d>
                  </m:oMath>
                </a14:m>
                <a:r>
                  <a:rPr lang="he-IL" altLang="en-US" dirty="0">
                    <a:latin typeface="SimplerPro_V3" panose="00000500000000000000" pitchFamily="50" charset="-79"/>
                    <a:cs typeface="SimplerPro_V3" panose="00000500000000000000" pitchFamily="50" charset="-79"/>
                  </a:rPr>
                  <a:t>.</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זאת לעומת לעומת האלגוריתם האוטו-ריגרסיבי שהסיבוכויות שלו </a:t>
                </a:r>
                <a14:m>
                  <m:oMath xmlns:m="http://schemas.openxmlformats.org/officeDocument/2006/math">
                    <m:r>
                      <a:rPr lang="en-US" altLang="en-US" b="0" i="0" smtClean="0">
                        <a:latin typeface="Cambria Math" panose="02040503050406030204" pitchFamily="18" charset="0"/>
                        <a:cs typeface="SimplerPro_V3" panose="00000500000000000000" pitchFamily="50" charset="-79"/>
                      </a:rPr>
                      <m:t>.</m:t>
                    </m:r>
                    <m:r>
                      <a:rPr lang="en-US" altLang="en-US" b="1" i="1">
                        <a:latin typeface="Cambria Math" panose="02040503050406030204" pitchFamily="18" charset="0"/>
                        <a:cs typeface="SimplerPro_V3" panose="00000500000000000000" pitchFamily="50" charset="-79"/>
                      </a:rPr>
                      <m:t>𝑶</m:t>
                    </m:r>
                    <m:r>
                      <a:rPr lang="en-US" altLang="en-US" b="1" i="1">
                        <a:latin typeface="Cambria Math" panose="02040503050406030204" pitchFamily="18" charset="0"/>
                        <a:cs typeface="SimplerPro_V3" panose="00000500000000000000" pitchFamily="50" charset="-79"/>
                      </a:rPr>
                      <m:t>(</m:t>
                    </m:r>
                    <m:sSup>
                      <m:sSupPr>
                        <m:ctrlPr>
                          <a:rPr lang="en-US" altLang="en-US" b="1" i="1">
                            <a:latin typeface="Cambria Math" panose="02040503050406030204" pitchFamily="18" charset="0"/>
                            <a:cs typeface="SimplerPro_V3" panose="00000500000000000000" pitchFamily="50" charset="-79"/>
                          </a:rPr>
                        </m:ctrlPr>
                      </m:sSupPr>
                      <m:e>
                        <m:r>
                          <a:rPr lang="en-US" altLang="en-US" b="1" i="1" smtClean="0">
                            <a:latin typeface="Cambria Math" panose="02040503050406030204" pitchFamily="18" charset="0"/>
                            <a:cs typeface="SimplerPro_V3" panose="00000500000000000000" pitchFamily="50" charset="-79"/>
                          </a:rPr>
                          <m:t>𝒏</m:t>
                        </m:r>
                        <m:r>
                          <a:rPr lang="en-US" altLang="en-US" b="1" i="1">
                            <a:latin typeface="Cambria Math" panose="02040503050406030204" pitchFamily="18" charset="0"/>
                            <a:cs typeface="SimplerPro_V3" panose="00000500000000000000" pitchFamily="50" charset="-79"/>
                          </a:rPr>
                          <m:t>𝒎</m:t>
                        </m:r>
                      </m:e>
                      <m:sup>
                        <m:r>
                          <a:rPr lang="en-US" altLang="en-US" b="1" i="1">
                            <a:latin typeface="Cambria Math" panose="02040503050406030204" pitchFamily="18" charset="0"/>
                            <a:cs typeface="SimplerPro_V3" panose="00000500000000000000" pitchFamily="50" charset="-79"/>
                          </a:rPr>
                          <m:t>𝟐</m:t>
                        </m:r>
                      </m:sup>
                    </m:sSup>
                    <m:r>
                      <a:rPr lang="en-US" altLang="en-US" b="1" i="1">
                        <a:latin typeface="Cambria Math" panose="02040503050406030204" pitchFamily="18" charset="0"/>
                        <a:cs typeface="SimplerPro_V3" panose="00000500000000000000" pitchFamily="50" charset="-79"/>
                      </a:rPr>
                      <m:t>+</m:t>
                    </m:r>
                    <m:sSup>
                      <m:sSupPr>
                        <m:ctrlPr>
                          <a:rPr lang="en-US" altLang="en-US" b="1" i="1">
                            <a:latin typeface="Cambria Math" panose="02040503050406030204" pitchFamily="18" charset="0"/>
                            <a:cs typeface="SimplerPro_V3" panose="00000500000000000000" pitchFamily="50" charset="-79"/>
                          </a:rPr>
                        </m:ctrlPr>
                      </m:sSupPr>
                      <m:e>
                        <m:r>
                          <a:rPr lang="en-US" altLang="en-US" b="1" i="1">
                            <a:latin typeface="Cambria Math" panose="02040503050406030204" pitchFamily="18" charset="0"/>
                            <a:cs typeface="SimplerPro_V3" panose="00000500000000000000" pitchFamily="50" charset="-79"/>
                          </a:rPr>
                          <m:t>𝒏</m:t>
                        </m:r>
                      </m:e>
                      <m:sup>
                        <m:r>
                          <a:rPr lang="en-US" altLang="en-US" b="1" i="1" smtClean="0">
                            <a:latin typeface="Cambria Math" panose="02040503050406030204" pitchFamily="18" charset="0"/>
                            <a:cs typeface="SimplerPro_V3" panose="00000500000000000000" pitchFamily="50" charset="-79"/>
                          </a:rPr>
                          <m:t>𝟑</m:t>
                        </m:r>
                      </m:sup>
                    </m:sSup>
                    <m:r>
                      <a:rPr lang="en-US" altLang="en-US" b="1" i="1">
                        <a:latin typeface="Cambria Math" panose="02040503050406030204" pitchFamily="18" charset="0"/>
                        <a:cs typeface="SimplerPro_V3" panose="00000500000000000000" pitchFamily="50" charset="-79"/>
                      </a:rPr>
                      <m:t>)</m:t>
                    </m:r>
                  </m:oMath>
                </a14:m>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en-US" altLang="en-US" dirty="0">
                  <a:latin typeface="SimplerPro_V3" panose="00000500000000000000" pitchFamily="50" charset="-79"/>
                  <a:cs typeface="SimplerPro_V3" panose="00000500000000000000" pitchFamily="50" charset="-79"/>
                </a:endParaRPr>
              </a:p>
            </p:txBody>
          </p:sp>
        </mc:Choice>
        <mc:Fallback xmlns="">
          <p:sp>
            <p:nvSpPr>
              <p:cNvPr id="14" name="מציין מיקום טקסט 13"/>
              <p:cNvSpPr>
                <a:spLocks noGrp="1" noRot="1" noChangeAspect="1" noMove="1" noResize="1" noEditPoints="1" noAdjustHandles="1" noChangeArrowheads="1" noChangeShapeType="1" noTextEdit="1"/>
              </p:cNvSpPr>
              <p:nvPr>
                <p:ph type="body" sz="quarter" idx="23"/>
              </p:nvPr>
            </p:nvSpPr>
            <p:spPr>
              <a:xfrm>
                <a:off x="23839412" y="9468654"/>
                <a:ext cx="7705725" cy="18434050"/>
              </a:xfrm>
              <a:blipFill>
                <a:blip r:embed="rId3"/>
                <a:stretch>
                  <a:fillRect l="-2848" t="-860" r="-4193"/>
                </a:stretch>
              </a:blipFill>
            </p:spPr>
            <p:txBody>
              <a:bodyPr/>
              <a:lstStyle/>
              <a:p>
                <a:r>
                  <a:rPr lang="he-IL">
                    <a:noFill/>
                  </a:rPr>
                  <a:t> </a:t>
                </a:r>
              </a:p>
            </p:txBody>
          </p:sp>
        </mc:Fallback>
      </mc:AlternateContent>
      <p:sp>
        <p:nvSpPr>
          <p:cNvPr id="2" name="מלבן 1"/>
          <p:cNvSpPr/>
          <p:nvPr/>
        </p:nvSpPr>
        <p:spPr>
          <a:xfrm>
            <a:off x="394205" y="12239204"/>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8" name="מלבן 17"/>
          <p:cNvSpPr/>
          <p:nvPr/>
        </p:nvSpPr>
        <p:spPr>
          <a:xfrm>
            <a:off x="394205" y="13010729"/>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9" name="מלבן 18"/>
          <p:cNvSpPr/>
          <p:nvPr/>
        </p:nvSpPr>
        <p:spPr>
          <a:xfrm>
            <a:off x="394205" y="13810829"/>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57" name="מציין מיקום טקסט 56"/>
          <p:cNvSpPr>
            <a:spLocks noGrp="1"/>
          </p:cNvSpPr>
          <p:nvPr>
            <p:ph type="body" sz="quarter" idx="25"/>
          </p:nvPr>
        </p:nvSpPr>
        <p:spPr>
          <a:xfrm>
            <a:off x="6853981" y="2919467"/>
            <a:ext cx="31827787" cy="3168650"/>
          </a:xfrm>
        </p:spPr>
        <p:txBody>
          <a:bodyPr/>
          <a:lstStyle/>
          <a:p>
            <a:r>
              <a:rPr lang="he-IL" dirty="0">
                <a:latin typeface="SimplerPro_V3" panose="00000500000000000000" pitchFamily="50" charset="-79"/>
                <a:cs typeface="SimplerPro_V3" panose="00000500000000000000" pitchFamily="50" charset="-79"/>
              </a:rPr>
              <a:t>דגימה בקבוצות</a:t>
            </a:r>
          </a:p>
        </p:txBody>
      </p:sp>
      <p:sp>
        <p:nvSpPr>
          <p:cNvPr id="4" name="מלבן 3"/>
          <p:cNvSpPr/>
          <p:nvPr/>
        </p:nvSpPr>
        <p:spPr>
          <a:xfrm>
            <a:off x="2282249" y="2505279"/>
            <a:ext cx="2612214" cy="2716967"/>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מלבן 22"/>
          <p:cNvSpPr/>
          <p:nvPr/>
        </p:nvSpPr>
        <p:spPr>
          <a:xfrm>
            <a:off x="2282249" y="5420239"/>
            <a:ext cx="2612214" cy="2716967"/>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מלבן 23"/>
          <p:cNvSpPr/>
          <p:nvPr/>
        </p:nvSpPr>
        <p:spPr>
          <a:xfrm>
            <a:off x="2282249" y="8391729"/>
            <a:ext cx="2612214" cy="2716967"/>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מציין מיקום טקסט 11"/>
          <p:cNvSpPr>
            <a:spLocks noGrp="1"/>
          </p:cNvSpPr>
          <p:nvPr>
            <p:ph type="body" sz="quarter" idx="21"/>
          </p:nvPr>
        </p:nvSpPr>
        <p:spPr>
          <a:xfrm>
            <a:off x="2282248" y="2523704"/>
            <a:ext cx="2589496" cy="2174151"/>
          </a:xfrm>
        </p:spPr>
        <p:txBody>
          <a:bodyPr/>
          <a:lstStyle/>
          <a:p>
            <a:pPr defTabSz="914400" eaLnBrk="1" hangingPunct="1">
              <a:lnSpc>
                <a:spcPct val="110000"/>
              </a:lnSpc>
              <a:spcBef>
                <a:spcPct val="50000"/>
              </a:spcBef>
            </a:pPr>
            <a:r>
              <a:rPr lang="he-IL" altLang="en-US" sz="3600" dirty="0">
                <a:latin typeface="SimplerPro_V3" panose="00000500000000000000" pitchFamily="50" charset="-79"/>
                <a:cs typeface="SimplerPro_V3" panose="00000500000000000000" pitchFamily="50" charset="-79"/>
              </a:rPr>
              <a:t>לחץ כאן כדי להוסיף טקסט</a:t>
            </a:r>
            <a:endParaRPr lang="en-US" altLang="en-US" sz="3600" dirty="0">
              <a:latin typeface="SimplerPro_V3" panose="00000500000000000000" pitchFamily="50" charset="-79"/>
              <a:cs typeface="SimplerPro_V3" panose="00000500000000000000" pitchFamily="50" charset="-79"/>
            </a:endParaRPr>
          </a:p>
        </p:txBody>
      </p:sp>
      <p:sp>
        <p:nvSpPr>
          <p:cNvPr id="26" name="מציין מיקום טקסט 11"/>
          <p:cNvSpPr>
            <a:spLocks noGrp="1"/>
          </p:cNvSpPr>
          <p:nvPr>
            <p:ph type="body" sz="quarter" idx="21"/>
          </p:nvPr>
        </p:nvSpPr>
        <p:spPr>
          <a:xfrm>
            <a:off x="2282248" y="5438354"/>
            <a:ext cx="2589495" cy="2174151"/>
          </a:xfrm>
        </p:spPr>
        <p:txBody>
          <a:bodyPr/>
          <a:lstStyle/>
          <a:p>
            <a:pPr defTabSz="914400" eaLnBrk="1" hangingPunct="1">
              <a:lnSpc>
                <a:spcPct val="110000"/>
              </a:lnSpc>
              <a:spcBef>
                <a:spcPct val="50000"/>
              </a:spcBef>
            </a:pPr>
            <a:r>
              <a:rPr lang="he-IL" altLang="en-US" sz="3600" dirty="0">
                <a:latin typeface="SimplerPro_V3" panose="00000500000000000000" pitchFamily="50" charset="-79"/>
                <a:cs typeface="SimplerPro_V3" panose="00000500000000000000" pitchFamily="50" charset="-79"/>
              </a:rPr>
              <a:t>לחץ כאן כדי להוסיף טקסט</a:t>
            </a:r>
            <a:endParaRPr lang="en-US" altLang="en-US" sz="3600" dirty="0">
              <a:latin typeface="SimplerPro_V3" panose="00000500000000000000" pitchFamily="50" charset="-79"/>
              <a:cs typeface="SimplerPro_V3" panose="00000500000000000000" pitchFamily="50" charset="-79"/>
            </a:endParaRPr>
          </a:p>
        </p:txBody>
      </p:sp>
      <p:sp>
        <p:nvSpPr>
          <p:cNvPr id="28" name="מלבן 27"/>
          <p:cNvSpPr/>
          <p:nvPr/>
        </p:nvSpPr>
        <p:spPr>
          <a:xfrm>
            <a:off x="394205" y="15182429"/>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29" name="מלבן 28"/>
          <p:cNvSpPr/>
          <p:nvPr/>
        </p:nvSpPr>
        <p:spPr>
          <a:xfrm>
            <a:off x="394205" y="15953954"/>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1" name="מלבן 30"/>
          <p:cNvSpPr/>
          <p:nvPr/>
        </p:nvSpPr>
        <p:spPr>
          <a:xfrm>
            <a:off x="394205" y="18268529"/>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2" name="מלבן 31"/>
          <p:cNvSpPr/>
          <p:nvPr/>
        </p:nvSpPr>
        <p:spPr>
          <a:xfrm>
            <a:off x="394205" y="19040054"/>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4" name="מלבן 33"/>
          <p:cNvSpPr/>
          <p:nvPr/>
        </p:nvSpPr>
        <p:spPr>
          <a:xfrm>
            <a:off x="394205" y="22499741"/>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5" name="מלבן 34"/>
          <p:cNvSpPr/>
          <p:nvPr/>
        </p:nvSpPr>
        <p:spPr>
          <a:xfrm>
            <a:off x="394205" y="21668954"/>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42" name="מציין מיקום טקסט 11"/>
          <p:cNvSpPr>
            <a:spLocks noGrp="1"/>
          </p:cNvSpPr>
          <p:nvPr>
            <p:ph type="body" sz="quarter" idx="21"/>
          </p:nvPr>
        </p:nvSpPr>
        <p:spPr>
          <a:xfrm>
            <a:off x="360298" y="18154059"/>
            <a:ext cx="4511446" cy="2174151"/>
          </a:xfrm>
        </p:spPr>
        <p:txBody>
          <a:bodyPr/>
          <a:lstStyle/>
          <a:p>
            <a:pPr defTabSz="914400" eaLnBrk="1" hangingPunct="1">
              <a:lnSpc>
                <a:spcPct val="130000"/>
              </a:lnSpc>
              <a:spcBef>
                <a:spcPct val="50000"/>
              </a:spcBef>
            </a:pPr>
            <a:r>
              <a:rPr lang="he-IL" altLang="en-US" sz="3600" dirty="0">
                <a:latin typeface="SimplerPro_V3" panose="00000500000000000000" pitchFamily="50" charset="-79"/>
                <a:cs typeface="SimplerPro_V3" panose="00000500000000000000" pitchFamily="50" charset="-79"/>
              </a:rPr>
              <a:t>מר עידו גודיס</a:t>
            </a:r>
            <a:endParaRPr lang="en-US" altLang="en-US" sz="3600" dirty="0">
              <a:latin typeface="SimplerPro_V3" panose="00000500000000000000" pitchFamily="50" charset="-79"/>
              <a:cs typeface="SimplerPro_V3" panose="00000500000000000000" pitchFamily="50" charset="-79"/>
            </a:endParaRPr>
          </a:p>
        </p:txBody>
      </p:sp>
      <p:sp>
        <p:nvSpPr>
          <p:cNvPr id="45" name="מציין מיקום טקסט 11"/>
          <p:cNvSpPr>
            <a:spLocks noGrp="1"/>
          </p:cNvSpPr>
          <p:nvPr>
            <p:ph type="body" sz="quarter" idx="21"/>
          </p:nvPr>
        </p:nvSpPr>
        <p:spPr>
          <a:xfrm>
            <a:off x="2282248" y="8381579"/>
            <a:ext cx="2589495" cy="2174151"/>
          </a:xfrm>
        </p:spPr>
        <p:txBody>
          <a:bodyPr/>
          <a:lstStyle/>
          <a:p>
            <a:pPr defTabSz="914400" eaLnBrk="1" hangingPunct="1">
              <a:lnSpc>
                <a:spcPct val="110000"/>
              </a:lnSpc>
              <a:spcBef>
                <a:spcPct val="50000"/>
              </a:spcBef>
            </a:pPr>
            <a:r>
              <a:rPr lang="he-IL" altLang="en-US" sz="3600" dirty="0">
                <a:latin typeface="SimplerPro_V3" panose="00000500000000000000" pitchFamily="50" charset="-79"/>
                <a:cs typeface="SimplerPro_V3" panose="00000500000000000000" pitchFamily="50" charset="-79"/>
              </a:rPr>
              <a:t>לחץ כאן כדי להוסיף טקסט</a:t>
            </a:r>
            <a:endParaRPr lang="en-US" altLang="en-US" sz="3600" dirty="0">
              <a:latin typeface="SimplerPro_V3" panose="00000500000000000000" pitchFamily="50" charset="-79"/>
              <a:cs typeface="SimplerPro_V3" panose="00000500000000000000" pitchFamily="50" charset="-79"/>
            </a:endParaRPr>
          </a:p>
        </p:txBody>
      </p:sp>
      <p:sp>
        <p:nvSpPr>
          <p:cNvPr id="59" name="מלבן 58"/>
          <p:cNvSpPr/>
          <p:nvPr/>
        </p:nvSpPr>
        <p:spPr>
          <a:xfrm>
            <a:off x="394205" y="29923176"/>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0" name="מלבן 59"/>
          <p:cNvSpPr/>
          <p:nvPr/>
        </p:nvSpPr>
        <p:spPr>
          <a:xfrm>
            <a:off x="394205" y="30694701"/>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4" name="מציין מיקום טקסט 11"/>
          <p:cNvSpPr>
            <a:spLocks noGrp="1"/>
          </p:cNvSpPr>
          <p:nvPr>
            <p:ph type="body" sz="quarter" idx="21"/>
          </p:nvPr>
        </p:nvSpPr>
        <p:spPr>
          <a:xfrm>
            <a:off x="360298" y="21533037"/>
            <a:ext cx="4511446" cy="2174151"/>
          </a:xfrm>
        </p:spPr>
        <p:txBody>
          <a:bodyPr/>
          <a:lstStyle/>
          <a:p>
            <a:pPr defTabSz="914400" eaLnBrk="1" hangingPunct="1">
              <a:lnSpc>
                <a:spcPct val="130000"/>
              </a:lnSpc>
              <a:spcBef>
                <a:spcPct val="50000"/>
              </a:spcBef>
            </a:pPr>
            <a:endParaRPr lang="en-US" altLang="en-US" sz="3600" dirty="0">
              <a:latin typeface="SimplerPro_V3" panose="00000500000000000000" pitchFamily="50" charset="-79"/>
              <a:cs typeface="SimplerPro_V3" panose="00000500000000000000" pitchFamily="50" charset="-79"/>
            </a:endParaRPr>
          </a:p>
        </p:txBody>
      </p:sp>
      <p:sp>
        <p:nvSpPr>
          <p:cNvPr id="65" name="מציין מיקום טקסט 11"/>
          <p:cNvSpPr>
            <a:spLocks noGrp="1"/>
          </p:cNvSpPr>
          <p:nvPr>
            <p:ph type="body" sz="quarter" idx="21"/>
          </p:nvPr>
        </p:nvSpPr>
        <p:spPr>
          <a:xfrm>
            <a:off x="360298" y="14982234"/>
            <a:ext cx="4511446" cy="2174151"/>
          </a:xfrm>
        </p:spPr>
        <p:txBody>
          <a:bodyPr/>
          <a:lstStyle/>
          <a:p>
            <a:pPr defTabSz="914400" eaLnBrk="1" hangingPunct="1">
              <a:lnSpc>
                <a:spcPct val="130000"/>
              </a:lnSpc>
              <a:spcBef>
                <a:spcPct val="50000"/>
              </a:spcBef>
            </a:pPr>
            <a:r>
              <a:rPr lang="he-IL" altLang="en-US" sz="3600" dirty="0">
                <a:latin typeface="SimplerPro_V3" panose="00000500000000000000" pitchFamily="50" charset="-79"/>
                <a:cs typeface="SimplerPro_V3" panose="00000500000000000000" pitchFamily="50" charset="-79"/>
              </a:rPr>
              <a:t>תיכון עירוני ד על שם אהרון קציר – תל אביב</a:t>
            </a:r>
            <a:endParaRPr lang="en-US" altLang="en-US" sz="3600" dirty="0">
              <a:latin typeface="SimplerPro_V3" panose="00000500000000000000" pitchFamily="50" charset="-79"/>
              <a:cs typeface="SimplerPro_V3" panose="00000500000000000000" pitchFamily="50" charset="-79"/>
            </a:endParaRPr>
          </a:p>
        </p:txBody>
      </p:sp>
      <p:sp>
        <p:nvSpPr>
          <p:cNvPr id="66" name="מציין מיקום טקסט 11"/>
          <p:cNvSpPr>
            <a:spLocks noGrp="1"/>
          </p:cNvSpPr>
          <p:nvPr>
            <p:ph type="body" sz="quarter" idx="21"/>
          </p:nvPr>
        </p:nvSpPr>
        <p:spPr>
          <a:xfrm>
            <a:off x="360298" y="12124734"/>
            <a:ext cx="4511446" cy="2174151"/>
          </a:xfrm>
        </p:spPr>
        <p:txBody>
          <a:bodyPr/>
          <a:lstStyle/>
          <a:p>
            <a:pPr defTabSz="914400" eaLnBrk="1" hangingPunct="1">
              <a:lnSpc>
                <a:spcPct val="130000"/>
              </a:lnSpc>
              <a:spcBef>
                <a:spcPct val="50000"/>
              </a:spcBef>
            </a:pPr>
            <a:r>
              <a:rPr lang="he-IL" altLang="en-US" sz="3600" dirty="0">
                <a:latin typeface="SimplerPro_V3" panose="00000500000000000000" pitchFamily="50" charset="-79"/>
                <a:cs typeface="SimplerPro_V3" panose="00000500000000000000" pitchFamily="50" charset="-79"/>
              </a:rPr>
              <a:t>יוני קרמר </a:t>
            </a:r>
            <a:endParaRPr lang="en-US" altLang="en-US" sz="3600" dirty="0">
              <a:latin typeface="SimplerPro_V3" panose="00000500000000000000" pitchFamily="50" charset="-79"/>
              <a:cs typeface="SimplerPro_V3" panose="00000500000000000000" pitchFamily="50" charset="-79"/>
            </a:endParaRPr>
          </a:p>
        </p:txBody>
      </p:sp>
      <p:sp>
        <p:nvSpPr>
          <p:cNvPr id="67" name="מציין מיקום טקסט 11"/>
          <p:cNvSpPr>
            <a:spLocks noGrp="1"/>
          </p:cNvSpPr>
          <p:nvPr>
            <p:ph type="body" sz="quarter" idx="21"/>
          </p:nvPr>
        </p:nvSpPr>
        <p:spPr>
          <a:xfrm>
            <a:off x="360298" y="29784084"/>
            <a:ext cx="4511446" cy="2174151"/>
          </a:xfrm>
        </p:spPr>
        <p:txBody>
          <a:bodyPr/>
          <a:lstStyle/>
          <a:p>
            <a:pPr defTabSz="914400" eaLnBrk="1" hangingPunct="1">
              <a:lnSpc>
                <a:spcPct val="130000"/>
              </a:lnSpc>
              <a:spcBef>
                <a:spcPct val="50000"/>
              </a:spcBef>
            </a:pPr>
            <a:r>
              <a:rPr lang="he-IL" altLang="en-US" sz="3600" dirty="0">
                <a:latin typeface="SimplerPro_V3" panose="00000500000000000000" pitchFamily="50" charset="-79"/>
                <a:cs typeface="SimplerPro_V3" panose="00000500000000000000" pitchFamily="50" charset="-79"/>
              </a:rPr>
              <a:t>גברת ליטל שיריין       מר צביאל למברגר</a:t>
            </a:r>
            <a:endParaRPr lang="en-US" altLang="en-US" sz="3600" dirty="0">
              <a:latin typeface="SimplerPro_V3" panose="00000500000000000000" pitchFamily="50" charset="-79"/>
              <a:cs typeface="SimplerPro_V3" panose="00000500000000000000" pitchFamily="50" charset="-79"/>
            </a:endParaRPr>
          </a:p>
        </p:txBody>
      </p:sp>
      <p:sp>
        <p:nvSpPr>
          <p:cNvPr id="37" name="מלבן 36"/>
          <p:cNvSpPr/>
          <p:nvPr/>
        </p:nvSpPr>
        <p:spPr>
          <a:xfrm>
            <a:off x="394205" y="19811579"/>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8" name="מלבן 37"/>
          <p:cNvSpPr/>
          <p:nvPr/>
        </p:nvSpPr>
        <p:spPr>
          <a:xfrm>
            <a:off x="394205" y="23356991"/>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graphicFrame>
        <p:nvGraphicFramePr>
          <p:cNvPr id="36" name="תרשים 35">
            <a:extLst>
              <a:ext uri="{FF2B5EF4-FFF2-40B4-BE49-F238E27FC236}">
                <a16:creationId xmlns:a16="http://schemas.microsoft.com/office/drawing/2014/main" id="{6B769CA2-0D53-4E4D-ABCD-D2CAA9C3DAD3}"/>
              </a:ext>
            </a:extLst>
          </p:cNvPr>
          <p:cNvGraphicFramePr>
            <a:graphicFrameLocks/>
          </p:cNvGraphicFramePr>
          <p:nvPr>
            <p:extLst>
              <p:ext uri="{D42A27DB-BD31-4B8C-83A1-F6EECF244321}">
                <p14:modId xmlns:p14="http://schemas.microsoft.com/office/powerpoint/2010/main" val="13160192"/>
              </p:ext>
            </p:extLst>
          </p:nvPr>
        </p:nvGraphicFramePr>
        <p:xfrm>
          <a:off x="14868174" y="13544036"/>
          <a:ext cx="7830249" cy="520420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9" name="תרשים 38">
            <a:extLst>
              <a:ext uri="{FF2B5EF4-FFF2-40B4-BE49-F238E27FC236}">
                <a16:creationId xmlns:a16="http://schemas.microsoft.com/office/drawing/2014/main" id="{9FCBBFEC-89D6-46F6-AA04-397E545D9489}"/>
              </a:ext>
            </a:extLst>
          </p:cNvPr>
          <p:cNvGraphicFramePr>
            <a:graphicFrameLocks/>
          </p:cNvGraphicFramePr>
          <p:nvPr>
            <p:extLst>
              <p:ext uri="{D42A27DB-BD31-4B8C-83A1-F6EECF244321}">
                <p14:modId xmlns:p14="http://schemas.microsoft.com/office/powerpoint/2010/main" val="3122643000"/>
              </p:ext>
            </p:extLst>
          </p:nvPr>
        </p:nvGraphicFramePr>
        <p:xfrm>
          <a:off x="15097766" y="19811579"/>
          <a:ext cx="7600657" cy="628404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48772676"/>
      </p:ext>
    </p:extLst>
  </p:cSld>
  <p:clrMapOvr>
    <a:masterClrMapping/>
  </p:clrMapOvr>
</p:sld>
</file>

<file path=ppt/theme/theme1.xml><?xml version="1.0" encoding="utf-8"?>
<a:theme xmlns:a="http://schemas.openxmlformats.org/drawingml/2006/main" name="היסטוריה ומדעי החברה">
  <a:themeElements>
    <a:clrScheme name="tech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מדענים צעירים">
      <a:majorFont>
        <a:latin typeface="Calibri"/>
        <a:ea typeface=""/>
        <a:cs typeface="Arial"/>
      </a:majorFont>
      <a:minorFont>
        <a:latin typeface="Calibri"/>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tech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tech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tech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tech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tech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tech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tech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מדעי הטבע ומתמטיקה</Template>
  <TotalTime>2919</TotalTime>
  <Words>602</Words>
  <Application>Microsoft Office PowerPoint</Application>
  <PresentationFormat>מותאם אישית</PresentationFormat>
  <Paragraphs>73</Paragraphs>
  <Slides>1</Slides>
  <Notes>0</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vt:i4>
      </vt:variant>
    </vt:vector>
  </HeadingPairs>
  <TitlesOfParts>
    <vt:vector size="7" baseType="lpstr">
      <vt:lpstr>Arial</vt:lpstr>
      <vt:lpstr>Calibri</vt:lpstr>
      <vt:lpstr>Cambria Math</vt:lpstr>
      <vt:lpstr>SimplerPro_V3</vt:lpstr>
      <vt:lpstr>Times New Roman</vt:lpstr>
      <vt:lpstr>היסטוריה ומדעי החברה</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Noa Bloch</dc:creator>
  <cp:lastModifiedBy>יוני קרמר</cp:lastModifiedBy>
  <cp:revision>53</cp:revision>
  <dcterms:created xsi:type="dcterms:W3CDTF">2019-10-24T12:57:46Z</dcterms:created>
  <dcterms:modified xsi:type="dcterms:W3CDTF">2023-02-07T08:37:11Z</dcterms:modified>
</cp:coreProperties>
</file>

<file path=docProps/thumbnail.jpeg>
</file>